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71"/>
            <a:ext cx="6858000" cy="887505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71"/>
            <a:ext cx="6858000" cy="887505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71"/>
            <a:ext cx="6858000" cy="887505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71"/>
            <a:ext cx="6858000" cy="887505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71"/>
            <a:ext cx="6858000" cy="887505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71"/>
            <a:ext cx="6858000" cy="887505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71"/>
            <a:ext cx="6858000" cy="887505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71"/>
            <a:ext cx="6858000" cy="887505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71"/>
            <a:ext cx="6858000" cy="887505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71"/>
            <a:ext cx="6858000" cy="887505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71"/>
            <a:ext cx="6858000" cy="887505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71"/>
            <a:ext cx="6858000" cy="887505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71"/>
            <a:ext cx="6858000" cy="887505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71"/>
            <a:ext cx="6858000" cy="887505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71"/>
            <a:ext cx="6858000" cy="887505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71"/>
            <a:ext cx="6858000" cy="887505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71"/>
            <a:ext cx="6858000" cy="887505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71"/>
            <a:ext cx="6858000" cy="887505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71"/>
            <a:ext cx="6858000" cy="887505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71"/>
            <a:ext cx="6858000" cy="887505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71"/>
            <a:ext cx="6858000" cy="887505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71"/>
            <a:ext cx="6858000" cy="887505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71"/>
            <a:ext cx="6858000" cy="887505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71"/>
            <a:ext cx="6858000" cy="887505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71"/>
            <a:ext cx="6858000" cy="88750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