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FED79-39CC-430F-BBC7-916DEA563F13}" type="datetimeFigureOut">
              <a:rPr lang="en-IN" smtClean="0"/>
              <a:pPr/>
              <a:t>26-10-2020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A18E2-5C7C-43CC-9C8E-F5B9908338D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98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13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60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12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809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34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68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8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8" y="2943368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68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7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7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7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93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80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2" y="4781091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9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609614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14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10/26/2020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3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76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70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9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7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3" y="3051025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6" y="3051025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9" y="609613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7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7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8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632865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9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7" y="5883288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5" y="5883288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708920"/>
            <a:ext cx="33843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VLE Commission</a:t>
            </a:r>
            <a:endParaRPr lang="en-IN" sz="44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-171400"/>
            <a:ext cx="82089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1691979" cy="491219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7624" y="1772816"/>
            <a:ext cx="49685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 sz="2400" dirty="0" smtClean="0"/>
          </a:p>
          <a:p>
            <a:pPr lvl="0"/>
            <a:r>
              <a:rPr lang="en-IN" sz="2400" dirty="0" smtClean="0"/>
              <a:t>1. For </a:t>
            </a:r>
            <a:r>
              <a:rPr lang="en-IN" sz="2400" dirty="0" smtClean="0"/>
              <a:t>Admission- Rs. </a:t>
            </a:r>
            <a:r>
              <a:rPr lang="en-IN" sz="2400" dirty="0" smtClean="0"/>
              <a:t>54/-</a:t>
            </a:r>
            <a:endParaRPr lang="en-IN" sz="2400" dirty="0" smtClean="0"/>
          </a:p>
          <a:p>
            <a:pPr lvl="0"/>
            <a:r>
              <a:rPr lang="en-IN" sz="2400" dirty="0" smtClean="0"/>
              <a:t>2. For </a:t>
            </a:r>
            <a:r>
              <a:rPr lang="en-IN" sz="2400" dirty="0" smtClean="0"/>
              <a:t>Examination- Rs. </a:t>
            </a:r>
            <a:r>
              <a:rPr lang="en-IN" sz="2400" dirty="0" smtClean="0"/>
              <a:t>29/-</a:t>
            </a:r>
            <a:endParaRPr lang="en-IN" sz="24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AutoShape 5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199" name="AutoShape 7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6820" y="0"/>
            <a:ext cx="777180" cy="8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627784" y="404664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/>
              <a:t>VLE </a:t>
            </a:r>
            <a:r>
              <a:rPr lang="en-IN" sz="2400" b="1" dirty="0" smtClean="0"/>
              <a:t>Commissions</a:t>
            </a:r>
            <a:endParaRPr lang="en-I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20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Droplet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54</cp:revision>
  <dcterms:created xsi:type="dcterms:W3CDTF">2020-03-24T10:36:35Z</dcterms:created>
  <dcterms:modified xsi:type="dcterms:W3CDTF">2020-10-26T08:57:47Z</dcterms:modified>
</cp:coreProperties>
</file>