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FED79-39CC-430F-BBC7-916DEA563F13}" type="datetimeFigureOut">
              <a:rPr lang="en-IN" smtClean="0"/>
              <a:pPr/>
              <a:t>26-10-2020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A18E2-5C7C-43CC-9C8E-F5B9908338D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98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13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60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12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809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defTabSz="457200"/>
            <a:r>
              <a:rPr lang="en-US" sz="80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defTabSz="457200"/>
            <a:r>
              <a:rPr lang="en-US" sz="8000" dirty="0">
                <a:solidFill>
                  <a:prstClr val="black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34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68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8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8" y="2943368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68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7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7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7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93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80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2" y="4781091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9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609614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14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/>
                </a:solidFill>
              </a:rPr>
              <a:pPr/>
              <a:t>10/26/2020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931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9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76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70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9"/>
            <a:ext cx="382952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9"/>
            <a:ext cx="382905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7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3" y="3051025"/>
            <a:ext cx="3829520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6" y="3051025"/>
            <a:ext cx="382905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9" y="609613"/>
            <a:ext cx="4650122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7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7" y="609600"/>
            <a:ext cx="445122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8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632865"/>
            <a:ext cx="4451212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 cstate="print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3" y="618530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9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dirty="0">
                <a:solidFill>
                  <a:prstClr val="black"/>
                </a:solidFill>
              </a:rPr>
              <a:pPr defTabSz="457200"/>
              <a:t>10/26/2020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7" y="5883288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15" y="5883288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defTabSz="457200"/>
            <a:fld id="{6D22F896-40B5-4ADD-8801-0D06FADFA095}" type="slidenum">
              <a:rPr lang="en-US" dirty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800" y="2708920"/>
            <a:ext cx="33843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VLE Commission</a:t>
            </a:r>
            <a:endParaRPr lang="en-IN" sz="44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-171400"/>
            <a:ext cx="82089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20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1691979" cy="491219"/>
          </a:xfrm>
          <a:prstGeom prst="rect">
            <a:avLst/>
          </a:prstGeom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87624" y="1772816"/>
            <a:ext cx="49685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 sz="2400" dirty="0" smtClean="0"/>
          </a:p>
          <a:p>
            <a:pPr lvl="0"/>
            <a:r>
              <a:rPr lang="en-IN" sz="2400" dirty="0" smtClean="0"/>
              <a:t>1. For </a:t>
            </a:r>
            <a:r>
              <a:rPr lang="en-IN" sz="2400" dirty="0" smtClean="0"/>
              <a:t>Admission- Rs. </a:t>
            </a:r>
            <a:r>
              <a:rPr lang="en-IN" sz="2400" dirty="0" smtClean="0"/>
              <a:t>54/-</a:t>
            </a:r>
            <a:endParaRPr lang="en-IN" sz="2400" dirty="0" smtClean="0"/>
          </a:p>
          <a:p>
            <a:pPr lvl="0"/>
            <a:r>
              <a:rPr lang="en-IN" sz="2400" dirty="0" smtClean="0"/>
              <a:t>2. For </a:t>
            </a:r>
            <a:r>
              <a:rPr lang="en-IN" sz="2400" dirty="0" smtClean="0"/>
              <a:t>Examination- Rs. </a:t>
            </a:r>
            <a:r>
              <a:rPr lang="en-IN" sz="2400" dirty="0" smtClean="0"/>
              <a:t>29/-</a:t>
            </a:r>
            <a:endParaRPr lang="en-IN" sz="24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9988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7" name="AutoShape 5" descr="National Institute of Open Schoolin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199" name="AutoShape 7" descr="National Institute of Open Schooling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6820" y="0"/>
            <a:ext cx="777180" cy="88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627784" y="404664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/>
              <a:t>VLE </a:t>
            </a:r>
            <a:r>
              <a:rPr lang="en-IN" sz="2400" b="1" dirty="0" smtClean="0"/>
              <a:t>Commissions</a:t>
            </a:r>
            <a:endParaRPr lang="en-IN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20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Droplet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54</cp:revision>
  <dcterms:created xsi:type="dcterms:W3CDTF">2020-03-24T10:36:35Z</dcterms:created>
  <dcterms:modified xsi:type="dcterms:W3CDTF">2020-10-26T08:57:47Z</dcterms:modified>
</cp:coreProperties>
</file>