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5" r:id="rId2"/>
    <p:sldId id="26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FED79-39CC-430F-BBC7-916DEA563F13}" type="datetimeFigureOut">
              <a:rPr lang="en-IN" smtClean="0"/>
              <a:pPr/>
              <a:t>26-10-2020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A18E2-5C7C-43CC-9C8E-F5B9908338D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98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13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60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12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809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34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68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8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8" y="2943368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68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7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7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7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93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80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2" y="4781091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9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609614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14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10/26/2020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3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76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70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9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7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3" y="3051025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6" y="3051025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9" y="609613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7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7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8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632865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9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 defTabSz="457200"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7" y="5883288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5" y="5883288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6D22F896-40B5-4ADD-8801-0D06FADFA095}" type="slidenum">
              <a:rPr lang="en-US" dirty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2708920"/>
            <a:ext cx="3384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FAQs</a:t>
            </a:r>
            <a:endParaRPr lang="en-IN" sz="44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-171400"/>
            <a:ext cx="82089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1691979" cy="491219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87624" y="81073"/>
            <a:ext cx="7776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9988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AutoShape 5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199" name="AutoShape 7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6820" y="0"/>
            <a:ext cx="777180" cy="88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67544" y="1124744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Q1.  What are the Courses offered by NIOS?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A1.  NIOS offers the following courses:-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       1. Secondary Course-Equivalent to class X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       2. Sr. Secondary Course-Equivalent to class XII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Q2.   Whether Secondary/Sr. Secondary School Certificates obtained from NIOS have the same recognition as other Boards?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A2.</a:t>
            </a:r>
            <a:r>
              <a:rPr lang="en-US" sz="16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Yes. The Secondary/</a:t>
            </a:r>
            <a:r>
              <a:rPr lang="en-US" sz="1600" dirty="0" err="1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Sr.Secondary</a:t>
            </a: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certificates obtained from NIOS have the same recognition as certificates issued by other Boards.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Q3.   Whether change of subject is possible after taking admission?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A3.   Yes. A learner can change one or more subjects or take one/two additional subjects during the admission period of five years, provided the total number of subjects does not exceed 7.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Q4.   What is the choice of medium offered by the NIOS at the Secondary/Sr. Secondary Courses?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A4.   NIOS offers Secondary courses in English, Hindi and Urdu, Telugu, Gujarati Malayalam, </a:t>
            </a:r>
            <a:r>
              <a:rPr lang="en-US" sz="1600" dirty="0" err="1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Odia</a:t>
            </a: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and Marathi and the Senior Secondary courses in English, Hindi, Urdu and Bengali mediums.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Q5.    Whether a learner can write examination in any scheduled Regional Language?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A5.    Yes. A learner can write examination in any scheduled Regional Language though question paper will be bilingual i.e. in English and Hindi or available regional medium.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Q6.    Can certified learners appear for various Competitive Examinations?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A6.    They can. NIOS learners do appear and compete in various competitive examinations.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-171400"/>
            <a:ext cx="82089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1691979" cy="491219"/>
          </a:xfrm>
          <a:prstGeom prst="rect">
            <a:avLst/>
          </a:prstGeom>
        </p:spPr>
      </p:pic>
      <p:sp>
        <p:nvSpPr>
          <p:cNvPr id="8197" name="AutoShape 5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199" name="AutoShape 7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6820" y="0"/>
            <a:ext cx="777180" cy="88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39552" y="692696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Q7.    From where should a learner get study materials?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A7.   Admitted learners should collect study materials from their respective NIOS Regional center without any extra payment. 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Q8.    In which month NIOS holds its Secondary/Sr. Secondary Public Examinations?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A8.   The Public Examinations are held twice a year in the months of April-May and October-November on dates fixed by NIOS.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Q9.    Is it necessary to have a two years gap between passing of Secondary and Sr. Secondary Examination?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A9.    Yes, a two years gap is essential between passing of secondary and Sr. Secondary examination. If a learner does not have the requisite gap of two years, he/she can appear in maximum of four subjects only in the first year. He/she will be eligible to appear in remaining subjects only on completion of two years gap.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Q10.  How do the learners find examination results?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A10.   Results are made available on NIOS web site. On successful completion of the course as per certification criteria, a learner is provided Mark sheet, Migration Certificate and Provisional Certificate through Accreditation Institute.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Q11.  How does a learner know about his/her examination centre and schedule of examination? 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252525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A11.  The schedule of examination is made available on the web site (nios.ac.in) about a month before the commencement of examination. The information about the examination centre is made available through the Accreditation Institutes as well as from the NIOS Web site about a week before the commencement of examination. This information is also sent to the learners by post.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538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Droplet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54</cp:revision>
  <dcterms:created xsi:type="dcterms:W3CDTF">2020-03-24T10:36:35Z</dcterms:created>
  <dcterms:modified xsi:type="dcterms:W3CDTF">2020-10-26T09:07:33Z</dcterms:modified>
</cp:coreProperties>
</file>