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CC32C-104D-486B-B312-CC96B454D341}" type="datetimeFigureOut">
              <a:rPr lang="en-IN" smtClean="0"/>
              <a:pPr/>
              <a:t>19-12-2020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F960C-0864-412E-BDF2-73FECCFA8AD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A816-DFD2-4410-9EB6-9E4D8ADBB8AE}" type="slidenum">
              <a:rPr lang="en-IN">
                <a:solidFill>
                  <a:prstClr val="black"/>
                </a:solidFill>
              </a:rPr>
              <a:pPr/>
              <a:t>1</a:t>
            </a:fld>
            <a:endParaRPr lang="en-I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 defTabSz="457200"/>
              <a:t>12/19/2020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4077072"/>
            <a:ext cx="7467600" cy="92948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683568" y="-1008777"/>
            <a:ext cx="8254752" cy="874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VLE  can do Online </a:t>
            </a:r>
            <a:r>
              <a:rPr lang="en-US" sz="2400" dirty="0" smtClean="0"/>
              <a:t>Registration/ Fee Collection of </a:t>
            </a:r>
            <a:r>
              <a:rPr lang="en-US" sz="2400" dirty="0" smtClean="0"/>
              <a:t>Students,</a:t>
            </a:r>
            <a:endParaRPr lang="en-IN" sz="2400" dirty="0" smtClean="0"/>
          </a:p>
          <a:p>
            <a:pPr lvl="0"/>
            <a:r>
              <a:rPr lang="en-US" sz="2400" dirty="0" smtClean="0"/>
              <a:t>Online Examination Form </a:t>
            </a:r>
            <a:r>
              <a:rPr lang="en-US" sz="2400" dirty="0" smtClean="0"/>
              <a:t>Submission</a:t>
            </a:r>
            <a:r>
              <a:rPr lang="en-IN" sz="2400" dirty="0" smtClean="0"/>
              <a:t>, </a:t>
            </a:r>
            <a:r>
              <a:rPr lang="en-US" sz="2400" dirty="0" smtClean="0"/>
              <a:t>Printing </a:t>
            </a:r>
            <a:r>
              <a:rPr lang="en-US" sz="2400" dirty="0" smtClean="0"/>
              <a:t>of Exam Admit </a:t>
            </a:r>
            <a:r>
              <a:rPr lang="en-US" sz="2400" dirty="0" smtClean="0"/>
              <a:t>Card through Digital </a:t>
            </a:r>
            <a:r>
              <a:rPr lang="en-US" sz="2400" dirty="0" err="1" smtClean="0"/>
              <a:t>Seva</a:t>
            </a:r>
            <a:r>
              <a:rPr lang="en-US" sz="2400" dirty="0" smtClean="0"/>
              <a:t> Portal</a:t>
            </a:r>
          </a:p>
          <a:p>
            <a:pPr lvl="0"/>
            <a:endParaRPr lang="en-IN" sz="2400" dirty="0" smtClean="0"/>
          </a:p>
          <a:p>
            <a:r>
              <a:rPr lang="en-US" sz="2400" b="1" dirty="0" smtClean="0"/>
              <a:t>The NIELIT courses for which the above services are provided are:  </a:t>
            </a:r>
            <a:endParaRPr lang="en-IN" sz="2400" dirty="0" smtClean="0"/>
          </a:p>
          <a:p>
            <a:pPr lvl="0"/>
            <a:r>
              <a:rPr lang="en-US" sz="2400" dirty="0" smtClean="0"/>
              <a:t>Course on Computer Concepts (CCC)</a:t>
            </a:r>
            <a:endParaRPr lang="en-IN" sz="2400" dirty="0" smtClean="0"/>
          </a:p>
          <a:p>
            <a:pPr lvl="0"/>
            <a:r>
              <a:rPr lang="en-US" sz="2400" dirty="0" smtClean="0"/>
              <a:t>Basic Computer Course (BCC)</a:t>
            </a:r>
            <a:endParaRPr lang="en-IN" sz="2400" dirty="0" smtClean="0"/>
          </a:p>
          <a:p>
            <a:pPr lvl="0"/>
            <a:r>
              <a:rPr lang="en-US" sz="2400" dirty="0" smtClean="0"/>
              <a:t>NIELIT ‘O’ Level Course</a:t>
            </a:r>
            <a:endParaRPr lang="en-IN" sz="2400" dirty="0" smtClean="0"/>
          </a:p>
          <a:p>
            <a:pPr lvl="0"/>
            <a:r>
              <a:rPr lang="en-US" sz="2400" dirty="0" smtClean="0"/>
              <a:t>NIELIT ‘A’ Level Course</a:t>
            </a:r>
            <a:endParaRPr lang="en-IN" sz="2400" dirty="0" smtClean="0"/>
          </a:p>
          <a:p>
            <a:pPr lvl="0"/>
            <a:r>
              <a:rPr lang="en-US" sz="2400" dirty="0" smtClean="0"/>
              <a:t>NIELIT ‘B’ Level Course</a:t>
            </a:r>
            <a:endParaRPr lang="en-IN" sz="2400" dirty="0" smtClean="0"/>
          </a:p>
          <a:p>
            <a:pPr lvl="0"/>
            <a:r>
              <a:rPr lang="en-US" sz="2400" dirty="0" smtClean="0"/>
              <a:t>NIELIT ‘C’ Level Course</a:t>
            </a:r>
            <a:endParaRPr lang="en-IN" sz="2400" dirty="0" smtClean="0"/>
          </a:p>
          <a:p>
            <a:pPr lvl="0"/>
            <a:endParaRPr lang="en-IN" sz="24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endParaRPr lang="en-IN" sz="24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en-US" sz="1200" b="1" dirty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	</a:t>
            </a: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137005" y="332656"/>
            <a:ext cx="236192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Service Details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IN" sz="32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7864" y="6488668"/>
            <a:ext cx="3438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“Version date:17 December 2020"</a:t>
            </a:r>
            <a:endParaRPr lang="en-IN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9944" y="0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237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</TotalTime>
  <Words>83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cscspv099</dc:creator>
  <cp:lastModifiedBy>cscspv099</cp:lastModifiedBy>
  <cp:revision>40</cp:revision>
  <dcterms:created xsi:type="dcterms:W3CDTF">2020-03-24T14:09:31Z</dcterms:created>
  <dcterms:modified xsi:type="dcterms:W3CDTF">2020-12-19T12:09:00Z</dcterms:modified>
</cp:coreProperties>
</file>