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3CC32C-104D-486B-B312-CC96B454D341}" type="datetimeFigureOut">
              <a:rPr lang="en-IN" smtClean="0"/>
              <a:pPr/>
              <a:t>28-12-2020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7F960C-0864-412E-BDF2-73FECCFA8AD5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EDA816-DFD2-4410-9EB6-9E4D8ADBB8AE}" type="slidenum">
              <a:rPr lang="en-IN">
                <a:solidFill>
                  <a:prstClr val="black"/>
                </a:solidFill>
              </a:rPr>
              <a:pPr/>
              <a:t>1</a:t>
            </a:fld>
            <a:endParaRPr lang="en-IN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/>
                </a:solidFill>
              </a:rPr>
              <a:pPr/>
              <a:t>12/28/2020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/>
                </a:solidFill>
              </a:rPr>
              <a:pPr/>
              <a:t>12/28/2020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/>
                </a:solidFill>
              </a:rPr>
              <a:pPr/>
              <a:t>12/28/2020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/>
                </a:solidFill>
              </a:rPr>
              <a:pPr/>
              <a:t>12/28/2020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/>
                </a:solidFill>
              </a:rPr>
              <a:pPr/>
              <a:t>12/28/2020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/>
                </a:solidFill>
              </a:rPr>
              <a:pPr/>
              <a:t>12/28/2020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/>
                </a:solidFill>
              </a:rPr>
              <a:pPr/>
              <a:t>12/28/2020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/>
                </a:solidFill>
              </a:rPr>
              <a:pPr/>
              <a:t>12/28/2020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/>
                </a:solidFill>
              </a:rPr>
              <a:pPr/>
              <a:t>12/28/2020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/>
                </a:solidFill>
              </a:rPr>
              <a:pPr/>
              <a:t>12/28/2020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/>
                </a:solidFill>
              </a:rPr>
              <a:pPr/>
              <a:t>12/28/2020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48A87A34-81AB-432B-8DAE-1953F412C126}" type="datetimeFigureOut">
              <a:rPr lang="en-US" smtClean="0">
                <a:solidFill>
                  <a:prstClr val="black"/>
                </a:solidFill>
              </a:rPr>
              <a:pPr defTabSz="457200"/>
              <a:t>12/28/2020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6D22F896-40B5-4ADD-8801-0D06FADFA095}" type="slidenum">
              <a:rPr lang="en-US" smtClean="0">
                <a:solidFill>
                  <a:prstClr val="black"/>
                </a:solidFill>
              </a:rPr>
              <a:pPr defTabSz="457200"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71600" y="4077072"/>
            <a:ext cx="7467600" cy="929485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6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342900" indent="-342900" defTabSz="457200">
              <a:spcBef>
                <a:spcPct val="20000"/>
              </a:spcBef>
              <a:defRPr/>
            </a:pPr>
            <a:endParaRPr lang="en-IN" sz="1600" b="1" dirty="0">
              <a:solidFill>
                <a:prstClr val="black"/>
              </a:solidFill>
              <a:latin typeface="Cambria" pitchFamily="18" charset="0"/>
              <a:cs typeface="Arial" pitchFamily="34" charset="0"/>
            </a:endParaRPr>
          </a:p>
          <a:p>
            <a:pPr marL="342900" indent="-342900" defTabSz="457200">
              <a:spcBef>
                <a:spcPct val="20000"/>
              </a:spcBef>
              <a:defRPr/>
            </a:pPr>
            <a:endParaRPr lang="en-IN" sz="1600" dirty="0">
              <a:solidFill>
                <a:prstClr val="black"/>
              </a:solidFill>
              <a:latin typeface="Cambria" pitchFamily="18" charset="0"/>
              <a:cs typeface="Arial" charset="0"/>
            </a:endParaRPr>
          </a:p>
        </p:txBody>
      </p:sp>
      <p:sp>
        <p:nvSpPr>
          <p:cNvPr id="10243" name="Rectangle 1"/>
          <p:cNvSpPr>
            <a:spLocks noChangeArrowheads="1"/>
          </p:cNvSpPr>
          <p:nvPr/>
        </p:nvSpPr>
        <p:spPr bwMode="auto">
          <a:xfrm>
            <a:off x="683568" y="1022548"/>
            <a:ext cx="8254752" cy="4678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69988" algn="l"/>
              </a:tabLst>
            </a:pPr>
            <a:endParaRPr lang="en-US" sz="160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dirty="0" smtClean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endParaRPr lang="en-US" sz="2400" dirty="0" smtClean="0"/>
          </a:p>
          <a:p>
            <a:endParaRPr lang="en-US" sz="2400" dirty="0" smtClean="0"/>
          </a:p>
          <a:p>
            <a:pPr lvl="0"/>
            <a:endParaRPr lang="en-US" sz="2400" dirty="0" smtClean="0"/>
          </a:p>
          <a:p>
            <a:pPr lvl="0"/>
            <a:endParaRPr lang="en-US" sz="2400" dirty="0" smtClean="0"/>
          </a:p>
          <a:p>
            <a:pPr lvl="0"/>
            <a:endParaRPr lang="en-IN" sz="2400" dirty="0" smtClean="0"/>
          </a:p>
          <a:p>
            <a:pPr lvl="0"/>
            <a:endParaRPr lang="en-IN" sz="2400" dirty="0" smtClean="0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  <a:p>
            <a:endParaRPr lang="en-IN" sz="2400" dirty="0">
              <a:solidFill>
                <a:prstClr val="black"/>
              </a:solidFill>
            </a:endParaRPr>
          </a:p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69988" algn="l"/>
              </a:tabLst>
            </a:pPr>
            <a:endParaRPr lang="en-US" sz="1600" dirty="0">
              <a:solidFill>
                <a:prstClr val="black"/>
              </a:solidFill>
              <a:cs typeface="Arial" pitchFamily="34" charset="0"/>
            </a:endParaRPr>
          </a:p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69988" algn="l"/>
              </a:tabLst>
            </a:pPr>
            <a:r>
              <a:rPr lang="en-US" sz="1200" b="1" dirty="0">
                <a:solidFill>
                  <a:prstClr val="black"/>
                </a:solidFill>
                <a:latin typeface="Cambria" pitchFamily="18" charset="0"/>
                <a:cs typeface="Calibri" pitchFamily="34" charset="0"/>
              </a:rPr>
              <a:t>	</a:t>
            </a:r>
            <a:endParaRPr lang="en-US" sz="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69988" algn="l"/>
              </a:tabLst>
            </a:pPr>
            <a:endParaRPr lang="en-US" sz="1400" b="1" dirty="0">
              <a:solidFill>
                <a:prstClr val="black"/>
              </a:solidFill>
              <a:cs typeface="Times New Roman" pitchFamily="18" charset="0"/>
            </a:endParaRPr>
          </a:p>
        </p:txBody>
      </p:sp>
      <p:sp>
        <p:nvSpPr>
          <p:cNvPr id="10244" name="Rectangle 5"/>
          <p:cNvSpPr>
            <a:spLocks noChangeArrowheads="1"/>
          </p:cNvSpPr>
          <p:nvPr/>
        </p:nvSpPr>
        <p:spPr bwMode="auto">
          <a:xfrm>
            <a:off x="3137005" y="332656"/>
            <a:ext cx="2361929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solidFill>
                  <a:prstClr val="black"/>
                </a:solidFill>
                <a:latin typeface="Calibri"/>
              </a:rPr>
              <a:t>Service Details</a:t>
            </a:r>
          </a:p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US" sz="2800" b="1" dirty="0" smtClean="0">
              <a:solidFill>
                <a:prstClr val="black"/>
              </a:solidFill>
              <a:latin typeface="Calibri"/>
            </a:endParaRPr>
          </a:p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IN" sz="3200" b="1" dirty="0">
              <a:solidFill>
                <a:prstClr val="black"/>
              </a:solidFill>
              <a:latin typeface="Cambria" pitchFamily="18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347864" y="6488668"/>
            <a:ext cx="34387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b="1" dirty="0" smtClean="0"/>
              <a:t>“Version </a:t>
            </a:r>
            <a:r>
              <a:rPr lang="en-IN" b="1" dirty="0" smtClean="0"/>
              <a:t>date:28 </a:t>
            </a:r>
            <a:r>
              <a:rPr lang="en-IN" b="1" dirty="0" smtClean="0"/>
              <a:t>December 2020"</a:t>
            </a:r>
            <a:endParaRPr lang="en-IN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39944" y="0"/>
            <a:ext cx="504056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292373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323528" y="1242778"/>
            <a:ext cx="8208912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smtClean="0"/>
              <a:t>VLE/Faculty qualification for taking the centre: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b="1" dirty="0" smtClean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NIELIT CCC or MCA /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M.Sc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(Computer Science) / BE /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B.Tech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/ NIELIT O/A/B/C Qualifier / BCA / PGDCA.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solidFill>
                <a:srgbClr val="000000"/>
              </a:solidFill>
              <a:latin typeface="Calibri" pitchFamily="34" charset="0"/>
              <a:cs typeface="Arial" pitchFamily="34" charset="0"/>
            </a:endParaRPr>
          </a:p>
          <a:p>
            <a:r>
              <a:rPr lang="en-US" sz="2000" b="1" dirty="0" smtClean="0"/>
              <a:t>The benefits of NIELIT’s Facilitation Center are</a:t>
            </a:r>
            <a:r>
              <a:rPr lang="en-US" sz="2000" b="1" dirty="0" smtClean="0"/>
              <a:t>:</a:t>
            </a:r>
          </a:p>
          <a:p>
            <a:endParaRPr lang="en-IN" sz="2000" dirty="0" smtClean="0"/>
          </a:p>
          <a:p>
            <a:pPr lvl="0">
              <a:buFont typeface="Wingdings" pitchFamily="2" charset="2"/>
              <a:buChar char="Ø"/>
            </a:pPr>
            <a:r>
              <a:rPr lang="en-US" sz="2000" dirty="0" smtClean="0"/>
              <a:t>Your CSC will become NIELIT facilitation centre and you can teach the candidates for ACC, BCC, CCC, CCC+ and ECC at your NIELIT center. </a:t>
            </a:r>
            <a:endParaRPr lang="en-IN" sz="2000" dirty="0" smtClean="0"/>
          </a:p>
          <a:p>
            <a:pPr lvl="0">
              <a:buFont typeface="Wingdings" pitchFamily="2" charset="2"/>
              <a:buChar char="Ø"/>
            </a:pPr>
            <a:r>
              <a:rPr lang="en-US" sz="2000" dirty="0" smtClean="0"/>
              <a:t>Your CSC can use NIELIT’s logo.</a:t>
            </a:r>
            <a:endParaRPr lang="en-IN" sz="2000" dirty="0" smtClean="0"/>
          </a:p>
          <a:p>
            <a:pPr lvl="0">
              <a:buFont typeface="Wingdings" pitchFamily="2" charset="2"/>
              <a:buChar char="Ø"/>
            </a:pPr>
            <a:r>
              <a:rPr lang="en-US" sz="2000" dirty="0" smtClean="0"/>
              <a:t>Your center name (COMMON SERVICE CENTER+ CSC ID) will appear on the certificates of your candidates.</a:t>
            </a:r>
            <a:endParaRPr lang="en-IN" sz="2000" dirty="0" smtClean="0"/>
          </a:p>
          <a:p>
            <a:pPr lvl="0">
              <a:buFont typeface="Wingdings" pitchFamily="2" charset="2"/>
              <a:buChar char="Ø"/>
            </a:pPr>
            <a:r>
              <a:rPr lang="en-US" sz="2000" dirty="0" smtClean="0"/>
              <a:t>You can charge any amount for study but you have to pay the examination to NIELIT.</a:t>
            </a:r>
            <a:endParaRPr lang="en-IN" sz="2000" dirty="0" smtClean="0"/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1447</TotalTime>
  <Words>120</Words>
  <Application>Microsoft Office PowerPoint</Application>
  <PresentationFormat>On-screen Show (4:3)</PresentationFormat>
  <Paragraphs>27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cscspv099</dc:creator>
  <cp:lastModifiedBy>cscspv099</cp:lastModifiedBy>
  <cp:revision>41</cp:revision>
  <dcterms:created xsi:type="dcterms:W3CDTF">2020-03-24T14:09:31Z</dcterms:created>
  <dcterms:modified xsi:type="dcterms:W3CDTF">2020-12-28T07:45:17Z</dcterms:modified>
</cp:coreProperties>
</file>