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CC32C-104D-486B-B312-CC96B454D341}" type="datetimeFigureOut">
              <a:rPr lang="en-IN" smtClean="0"/>
              <a:pPr/>
              <a:t>28-12-2020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F960C-0864-412E-BDF2-73FECCFA8AD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A816-DFD2-4410-9EB6-9E4D8ADBB8AE}" type="slidenum">
              <a:rPr lang="en-IN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smtClean="0">
                <a:solidFill>
                  <a:prstClr val="black"/>
                </a:solidFill>
              </a:rPr>
              <a:pPr defTabSz="457200"/>
              <a:t>12/28/2020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D22F896-40B5-4ADD-8801-0D06FADFA095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4077072"/>
            <a:ext cx="7467600" cy="929485"/>
          </a:xfrm>
          <a:prstGeom prst="rect">
            <a:avLst/>
          </a:prstGeom>
          <a:noFill/>
        </p:spPr>
        <p:txBody>
          <a:bodyPr anchor="ctr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  <a:p>
            <a:pPr marL="342900" indent="-342900" defTabSz="457200">
              <a:spcBef>
                <a:spcPct val="20000"/>
              </a:spcBef>
              <a:defRPr/>
            </a:pPr>
            <a:endParaRPr lang="en-IN" sz="1600" dirty="0">
              <a:solidFill>
                <a:prstClr val="black"/>
              </a:solidFill>
              <a:latin typeface="Cambria" pitchFamily="18" charset="0"/>
              <a:cs typeface="Arial" charset="0"/>
            </a:endParaRPr>
          </a:p>
        </p:txBody>
      </p:sp>
      <p:sp>
        <p:nvSpPr>
          <p:cNvPr id="10243" name="Rectangle 1"/>
          <p:cNvSpPr>
            <a:spLocks noChangeArrowheads="1"/>
          </p:cNvSpPr>
          <p:nvPr/>
        </p:nvSpPr>
        <p:spPr bwMode="auto">
          <a:xfrm>
            <a:off x="683568" y="1022548"/>
            <a:ext cx="8254752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prstClr val="black"/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endParaRPr lang="en-IN" sz="2400" dirty="0" smtClean="0"/>
          </a:p>
          <a:p>
            <a:pPr lvl="0"/>
            <a:endParaRPr lang="en-IN" sz="24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endParaRPr lang="en-IN" sz="2400" dirty="0">
              <a:solidFill>
                <a:prstClr val="black"/>
              </a:solidFill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r>
              <a:rPr lang="en-US" sz="1200" b="1" dirty="0">
                <a:solidFill>
                  <a:prstClr val="black"/>
                </a:solidFill>
                <a:latin typeface="Cambria" pitchFamily="18" charset="0"/>
                <a:cs typeface="Calibri" pitchFamily="34" charset="0"/>
              </a:rPr>
              <a:t>	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400" b="1" dirty="0">
              <a:solidFill>
                <a:prstClr val="black"/>
              </a:solidFill>
              <a:cs typeface="Times New Roman" pitchFamily="18" charset="0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3137005" y="332656"/>
            <a:ext cx="236192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black"/>
                </a:solidFill>
                <a:latin typeface="Calibri"/>
              </a:rPr>
              <a:t>Service Details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2800" b="1" dirty="0" smtClean="0">
              <a:solidFill>
                <a:prstClr val="black"/>
              </a:solidFill>
              <a:latin typeface="Calibri"/>
            </a:endParaRP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IN" sz="32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6488668"/>
            <a:ext cx="3438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b="1" dirty="0" smtClean="0"/>
              <a:t>“Version </a:t>
            </a:r>
            <a:r>
              <a:rPr lang="en-IN" b="1" dirty="0" smtClean="0"/>
              <a:t>date:28 </a:t>
            </a:r>
            <a:r>
              <a:rPr lang="en-IN" b="1" dirty="0" smtClean="0"/>
              <a:t>December 2020"</a:t>
            </a:r>
            <a:endParaRPr lang="en-IN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9944" y="0"/>
            <a:ext cx="50405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237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242778"/>
            <a:ext cx="820891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 smtClean="0"/>
              <a:t>VLE/Faculty qualification for taking the centre: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NIELIT CCC or MCA /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M.Sc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(Computer Science) / BE /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B.Tech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/ NIELIT O/A/B/C Qualifier / BCA / PGDCA.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r>
              <a:rPr lang="en-US" sz="2000" b="1" dirty="0" smtClean="0"/>
              <a:t>The benefits of NIELIT’s Facilitation Center are</a:t>
            </a:r>
            <a:r>
              <a:rPr lang="en-US" sz="2000" b="1" dirty="0" smtClean="0"/>
              <a:t>:</a:t>
            </a:r>
          </a:p>
          <a:p>
            <a:endParaRPr lang="en-IN" sz="2000" dirty="0" smtClean="0"/>
          </a:p>
          <a:p>
            <a:pPr lvl="0">
              <a:buFont typeface="Wingdings" pitchFamily="2" charset="2"/>
              <a:buChar char="Ø"/>
            </a:pPr>
            <a:r>
              <a:rPr lang="en-US" sz="2000" dirty="0" smtClean="0"/>
              <a:t>Your CSC will become NIELIT facilitation centre and you can teach the candidates for ACC, BCC, CCC, CCC+ and ECC at your NIELIT center. </a:t>
            </a:r>
            <a:endParaRPr lang="en-IN" sz="2000" dirty="0" smtClean="0"/>
          </a:p>
          <a:p>
            <a:pPr lvl="0">
              <a:buFont typeface="Wingdings" pitchFamily="2" charset="2"/>
              <a:buChar char="Ø"/>
            </a:pPr>
            <a:r>
              <a:rPr lang="en-US" sz="2000" dirty="0" smtClean="0"/>
              <a:t>Your CSC can use NIELIT’s logo.</a:t>
            </a:r>
            <a:endParaRPr lang="en-IN" sz="2000" dirty="0" smtClean="0"/>
          </a:p>
          <a:p>
            <a:pPr lvl="0">
              <a:buFont typeface="Wingdings" pitchFamily="2" charset="2"/>
              <a:buChar char="Ø"/>
            </a:pPr>
            <a:r>
              <a:rPr lang="en-US" sz="2000" dirty="0" smtClean="0"/>
              <a:t>Your center name (COMMON SERVICE CENTER+ CSC ID) will appear on the certificates of your candidates.</a:t>
            </a:r>
            <a:endParaRPr lang="en-IN" sz="2000" dirty="0" smtClean="0"/>
          </a:p>
          <a:p>
            <a:pPr lvl="0">
              <a:buFont typeface="Wingdings" pitchFamily="2" charset="2"/>
              <a:buChar char="Ø"/>
            </a:pPr>
            <a:r>
              <a:rPr lang="en-US" sz="2000" dirty="0" smtClean="0"/>
              <a:t>You can charge any amount for study but you have to pay the examination to NIELIT.</a:t>
            </a:r>
            <a:endParaRPr lang="en-IN" sz="20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</TotalTime>
  <Words>120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cscspv099</dc:creator>
  <cp:lastModifiedBy>cscspv099</cp:lastModifiedBy>
  <cp:revision>41</cp:revision>
  <dcterms:created xsi:type="dcterms:W3CDTF">2020-03-24T14:09:31Z</dcterms:created>
  <dcterms:modified xsi:type="dcterms:W3CDTF">2020-12-28T07:45:17Z</dcterms:modified>
</cp:coreProperties>
</file>