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3CC32C-104D-486B-B312-CC96B454D341}" type="datetimeFigureOut">
              <a:rPr lang="en-IN" smtClean="0"/>
              <a:pPr/>
              <a:t>17-12-2020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F960C-0864-412E-BDF2-73FECCFA8AD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EDA816-DFD2-4410-9EB6-9E4D8ADBB8AE}" type="slidenum">
              <a:rPr lang="en-IN">
                <a:solidFill>
                  <a:prstClr val="black"/>
                </a:solidFill>
              </a:rPr>
              <a:pPr/>
              <a:t>1</a:t>
            </a:fld>
            <a:endParaRPr lang="en-IN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12/17/2020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12/17/2020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12/17/2020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12/17/2020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12/17/2020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12/17/2020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12/17/2020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12/17/2020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12/17/2020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12/17/2020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12/17/2020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 defTabSz="457200"/>
              <a:t>12/17/2020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D22F896-40B5-4ADD-8801-0D06FADFA095}" type="slidenum">
              <a:rPr lang="en-US" smtClean="0">
                <a:solidFill>
                  <a:prstClr val="black"/>
                </a:solidFill>
              </a:rPr>
              <a:pPr defTabSz="457200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71600" y="4077072"/>
            <a:ext cx="7467600" cy="929485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defTabSz="457200">
              <a:spcBef>
                <a:spcPct val="20000"/>
              </a:spcBef>
              <a:defRPr/>
            </a:pPr>
            <a:endParaRPr lang="en-IN" sz="1600" b="1" dirty="0">
              <a:solidFill>
                <a:prstClr val="black"/>
              </a:solidFill>
              <a:latin typeface="Cambria" pitchFamily="18" charset="0"/>
              <a:cs typeface="Arial" pitchFamily="34" charset="0"/>
            </a:endParaRPr>
          </a:p>
          <a:p>
            <a:pPr marL="342900" indent="-342900" defTabSz="457200">
              <a:spcBef>
                <a:spcPct val="20000"/>
              </a:spcBef>
              <a:defRPr/>
            </a:pPr>
            <a:endParaRPr lang="en-IN" sz="1600" dirty="0">
              <a:solidFill>
                <a:prstClr val="black"/>
              </a:solidFill>
              <a:latin typeface="Cambria" pitchFamily="18" charset="0"/>
              <a:cs typeface="Arial" charset="0"/>
            </a:endParaRPr>
          </a:p>
        </p:txBody>
      </p:sp>
      <p:sp>
        <p:nvSpPr>
          <p:cNvPr id="10243" name="Rectangle 1"/>
          <p:cNvSpPr>
            <a:spLocks noChangeArrowheads="1"/>
          </p:cNvSpPr>
          <p:nvPr/>
        </p:nvSpPr>
        <p:spPr bwMode="auto">
          <a:xfrm>
            <a:off x="683568" y="-270120"/>
            <a:ext cx="8254752" cy="7263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16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National </a:t>
            </a:r>
            <a:r>
              <a:rPr lang="en-US" sz="2400" dirty="0" smtClean="0"/>
              <a:t>Institute of Electronics and Information Technology (NIELIT) is an autonomous scientific society that provides higher and professional education through non-formal sector. CSCs provide services to the students for several courses offered by NIELIT. </a:t>
            </a:r>
            <a:endParaRPr lang="en-IN" sz="2400" dirty="0" smtClean="0"/>
          </a:p>
          <a:p>
            <a:r>
              <a:rPr lang="en-US" sz="2400" b="1" dirty="0" smtClean="0"/>
              <a:t> </a:t>
            </a:r>
            <a:endParaRPr lang="en-IN" sz="2400" dirty="0" smtClean="0"/>
          </a:p>
          <a:p>
            <a:r>
              <a:rPr lang="en-US" sz="2400" b="1" dirty="0" smtClean="0"/>
              <a:t>The services provided by CSCs are as below: </a:t>
            </a:r>
            <a:endParaRPr lang="en-IN" sz="2400" dirty="0" smtClean="0"/>
          </a:p>
          <a:p>
            <a:r>
              <a:rPr lang="en-US" sz="2400" b="1" dirty="0" smtClean="0"/>
              <a:t> </a:t>
            </a:r>
            <a:endParaRPr lang="en-IN" sz="2400" dirty="0" smtClean="0"/>
          </a:p>
          <a:p>
            <a:pPr lvl="0"/>
            <a:r>
              <a:rPr lang="en-US" sz="2400" dirty="0" smtClean="0"/>
              <a:t>Online Registration/ Fee Collection of Students</a:t>
            </a:r>
            <a:endParaRPr lang="en-IN" sz="2400" dirty="0" smtClean="0"/>
          </a:p>
          <a:p>
            <a:pPr lvl="0"/>
            <a:r>
              <a:rPr lang="en-US" sz="2400" dirty="0" smtClean="0"/>
              <a:t>Online Examination Form Submission</a:t>
            </a:r>
            <a:endParaRPr lang="en-IN" sz="2400" dirty="0" smtClean="0"/>
          </a:p>
          <a:p>
            <a:pPr lvl="0"/>
            <a:r>
              <a:rPr lang="en-US" sz="2400" dirty="0" smtClean="0"/>
              <a:t>Printing of Exam Admit Card</a:t>
            </a:r>
            <a:endParaRPr lang="en-IN" sz="2400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endParaRPr lang="en-IN" sz="2400" dirty="0">
              <a:solidFill>
                <a:prstClr val="black"/>
              </a:solidFill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1600" dirty="0">
              <a:solidFill>
                <a:prstClr val="black"/>
              </a:solidFill>
              <a:cs typeface="Arial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r>
              <a:rPr lang="en-US" sz="1200" b="1" dirty="0">
                <a:solidFill>
                  <a:prstClr val="black"/>
                </a:solidFill>
                <a:latin typeface="Cambria" pitchFamily="18" charset="0"/>
                <a:cs typeface="Calibri" pitchFamily="34" charset="0"/>
              </a:rPr>
              <a:t>	</a:t>
            </a:r>
            <a:endParaRPr lang="en-US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1400" b="1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2741447" y="332656"/>
            <a:ext cx="315304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prstClr val="black"/>
                </a:solidFill>
                <a:latin typeface="Calibri"/>
              </a:rPr>
              <a:t>Overview of </a:t>
            </a:r>
            <a:r>
              <a:rPr lang="en-US" sz="2800" b="1" dirty="0" smtClean="0">
                <a:solidFill>
                  <a:prstClr val="black"/>
                </a:solidFill>
                <a:latin typeface="Calibri"/>
              </a:rPr>
              <a:t>Service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IN" sz="3200" b="1" dirty="0">
              <a:solidFill>
                <a:prstClr val="black"/>
              </a:solidFill>
              <a:latin typeface="Cambria" pitchFamily="18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47864" y="6488668"/>
            <a:ext cx="34387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 smtClean="0"/>
              <a:t>“Version </a:t>
            </a:r>
            <a:r>
              <a:rPr lang="en-IN" b="1" dirty="0" smtClean="0"/>
              <a:t>date:17 December </a:t>
            </a:r>
            <a:r>
              <a:rPr lang="en-IN" b="1" dirty="0" smtClean="0"/>
              <a:t>2020"</a:t>
            </a:r>
            <a:endParaRPr lang="en-IN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39944" y="0"/>
            <a:ext cx="504056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292373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1437</TotalTime>
  <Words>48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cscspv099</dc:creator>
  <cp:lastModifiedBy>cscspv099</cp:lastModifiedBy>
  <cp:revision>39</cp:revision>
  <dcterms:created xsi:type="dcterms:W3CDTF">2020-03-24T14:09:31Z</dcterms:created>
  <dcterms:modified xsi:type="dcterms:W3CDTF">2020-12-17T12:00:05Z</dcterms:modified>
</cp:coreProperties>
</file>