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12/17/2020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-270120"/>
            <a:ext cx="8254752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National </a:t>
            </a:r>
            <a:r>
              <a:rPr lang="en-US" sz="2400" dirty="0" smtClean="0"/>
              <a:t>Institute of Electronics and Information Technology (NIELIT) is an autonomous scientific society that provides higher and professional education through non-formal sector. CSCs provide services to the students for several courses offered by NIELIT. </a:t>
            </a:r>
            <a:endParaRPr lang="en-IN" sz="2400" dirty="0" smtClean="0"/>
          </a:p>
          <a:p>
            <a:r>
              <a:rPr lang="en-US" sz="2400" b="1" dirty="0" smtClean="0"/>
              <a:t> </a:t>
            </a:r>
            <a:endParaRPr lang="en-IN" sz="2400" dirty="0" smtClean="0"/>
          </a:p>
          <a:p>
            <a:r>
              <a:rPr lang="en-US" sz="2400" b="1" dirty="0" smtClean="0"/>
              <a:t>The services provided by CSCs are as below: </a:t>
            </a:r>
            <a:endParaRPr lang="en-IN" sz="2400" dirty="0" smtClean="0"/>
          </a:p>
          <a:p>
            <a:r>
              <a:rPr lang="en-US" sz="2400" b="1" dirty="0" smtClean="0"/>
              <a:t> </a:t>
            </a:r>
            <a:endParaRPr lang="en-IN" sz="2400" dirty="0" smtClean="0"/>
          </a:p>
          <a:p>
            <a:pPr lvl="0"/>
            <a:r>
              <a:rPr lang="en-US" sz="2400" dirty="0" smtClean="0"/>
              <a:t>Online Registration/ Fee Collection of Students</a:t>
            </a:r>
            <a:endParaRPr lang="en-IN" sz="2400" dirty="0" smtClean="0"/>
          </a:p>
          <a:p>
            <a:pPr lvl="0"/>
            <a:r>
              <a:rPr lang="en-US" sz="2400" dirty="0" smtClean="0"/>
              <a:t>Online Examination Form Submission</a:t>
            </a:r>
            <a:endParaRPr lang="en-IN" sz="2400" dirty="0" smtClean="0"/>
          </a:p>
          <a:p>
            <a:pPr lvl="0"/>
            <a:r>
              <a:rPr lang="en-US" sz="2400" dirty="0" smtClean="0"/>
              <a:t>Printing of Exam Admit Card</a:t>
            </a:r>
            <a:endParaRPr lang="en-IN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741447" y="332656"/>
            <a:ext cx="31530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</a:t>
            </a:r>
            <a:r>
              <a:rPr lang="en-IN" b="1" dirty="0" smtClean="0"/>
              <a:t>date:17 December </a:t>
            </a:r>
            <a:r>
              <a:rPr lang="en-IN" b="1" dirty="0" smtClean="0"/>
              <a:t>2020"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944" y="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48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39</cp:revision>
  <dcterms:created xsi:type="dcterms:W3CDTF">2020-03-24T14:09:31Z</dcterms:created>
  <dcterms:modified xsi:type="dcterms:W3CDTF">2020-12-17T12:00:05Z</dcterms:modified>
</cp:coreProperties>
</file>