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3"/>
  </p:notesMasterIdLst>
  <p:sldIdLst>
    <p:sldId id="258"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3CC32C-104D-486B-B312-CC96B454D341}" type="datetimeFigureOut">
              <a:rPr lang="en-IN" smtClean="0"/>
              <a:pPr/>
              <a:t>31-12-2020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7F960C-0864-412E-BDF2-73FECCFA8AD5}"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BEDA816-DFD2-4410-9EB6-9E4D8ADBB8AE}" type="slidenum">
              <a:rPr lang="en-IN">
                <a:solidFill>
                  <a:prstClr val="black"/>
                </a:solidFill>
              </a:rPr>
              <a:pPr/>
              <a:t>1</a:t>
            </a:fld>
            <a:endParaRPr lang="en-IN">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solidFill>
              </a:rPr>
              <a:pPr/>
              <a:t>12/31/2020</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solidFill>
              </a:rPr>
              <a:pPr/>
              <a:t>12/31/2020</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solidFill>
              </a:rPr>
              <a:pPr/>
              <a:t>12/31/2020</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solidFill>
              </a:rPr>
              <a:pPr/>
              <a:t>12/31/2020</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solidFill>
                  <a:prstClr val="black"/>
                </a:solidFill>
              </a:rPr>
              <a:pPr/>
              <a:t>12/31/2020</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8A87A34-81AB-432B-8DAE-1953F412C126}" type="datetimeFigureOut">
              <a:rPr lang="en-US" smtClean="0">
                <a:solidFill>
                  <a:prstClr val="black"/>
                </a:solidFill>
              </a:rPr>
              <a:pPr/>
              <a:t>12/31/2020</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8A87A34-81AB-432B-8DAE-1953F412C126}" type="datetimeFigureOut">
              <a:rPr lang="en-US" smtClean="0">
                <a:solidFill>
                  <a:prstClr val="black"/>
                </a:solidFill>
              </a:rPr>
              <a:pPr/>
              <a:t>12/31/2020</a:t>
            </a:fld>
            <a:endParaRPr lang="en-US" dirty="0">
              <a:solidFill>
                <a:prstClr val="black"/>
              </a:solidFill>
            </a:endParaRPr>
          </a:p>
        </p:txBody>
      </p:sp>
      <p:sp>
        <p:nvSpPr>
          <p:cNvPr id="8" name="Footer Placeholder 7"/>
          <p:cNvSpPr>
            <a:spLocks noGrp="1"/>
          </p:cNvSpPr>
          <p:nvPr>
            <p:ph type="ftr" sz="quarter" idx="11"/>
          </p:nvPr>
        </p:nvSpPr>
        <p:spPr/>
        <p:txBody>
          <a:bodyPr/>
          <a:lstStyle/>
          <a:p>
            <a:endParaRPr lang="en-US" dirty="0">
              <a:solidFill>
                <a:prstClr val="black"/>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8A87A34-81AB-432B-8DAE-1953F412C126}" type="datetimeFigureOut">
              <a:rPr lang="en-US" smtClean="0">
                <a:solidFill>
                  <a:prstClr val="black"/>
                </a:solidFill>
              </a:rPr>
              <a:pPr/>
              <a:t>12/31/2020</a:t>
            </a:fld>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solidFill>
                  <a:prstClr val="black"/>
                </a:solidFill>
              </a:rPr>
              <a:pPr/>
              <a:t>12/31/2020</a:t>
            </a:fld>
            <a:endParaRPr lang="en-US" dirty="0">
              <a:solidFill>
                <a:prstClr val="black"/>
              </a:solidFill>
            </a:endParaRPr>
          </a:p>
        </p:txBody>
      </p:sp>
      <p:sp>
        <p:nvSpPr>
          <p:cNvPr id="3" name="Footer Placeholder 2"/>
          <p:cNvSpPr>
            <a:spLocks noGrp="1"/>
          </p:cNvSpPr>
          <p:nvPr>
            <p:ph type="ftr" sz="quarter" idx="11"/>
          </p:nvPr>
        </p:nvSpPr>
        <p:spPr/>
        <p:txBody>
          <a:bodyPr/>
          <a:lstStyle/>
          <a:p>
            <a:endParaRPr lang="en-US" dirty="0">
              <a:solidFill>
                <a:prstClr val="black"/>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solidFill>
                  <a:prstClr val="black"/>
                </a:solidFill>
              </a:rPr>
              <a:pPr/>
              <a:t>12/31/2020</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solidFill>
                  <a:prstClr val="black"/>
                </a:solidFill>
              </a:rPr>
              <a:pPr/>
              <a:t>12/31/2020</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48A87A34-81AB-432B-8DAE-1953F412C126}" type="datetimeFigureOut">
              <a:rPr lang="en-US" smtClean="0">
                <a:solidFill>
                  <a:prstClr val="black"/>
                </a:solidFill>
              </a:rPr>
              <a:pPr defTabSz="457200"/>
              <a:t>12/31/2020</a:t>
            </a:fld>
            <a:endParaRPr lang="en-US" dirty="0">
              <a:solidFill>
                <a:prstClr val="black"/>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prstClr val="black"/>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6D22F896-40B5-4ADD-8801-0D06FADFA095}" type="slidenum">
              <a:rPr lang="en-US" smtClean="0">
                <a:solidFill>
                  <a:prstClr val="black"/>
                </a:solidFill>
              </a:rPr>
              <a:pPr defTabSz="457200"/>
              <a:t>‹#›</a:t>
            </a:fld>
            <a:endParaRPr lang="en-US" dirty="0">
              <a:solidFill>
                <a:prstClr val="black"/>
              </a:solidFill>
            </a:endParaRPr>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1600" y="4077072"/>
            <a:ext cx="7467600" cy="929485"/>
          </a:xfrm>
          <a:prstGeom prst="rect">
            <a:avLst/>
          </a:prstGeom>
          <a:noFill/>
        </p:spPr>
        <p:txBody>
          <a:bodyPr anchor="ctr">
            <a:spAutoFit/>
          </a:bodyPr>
          <a:lstStyle/>
          <a:p>
            <a:pPr defTabSz="457200" fontAlgn="base">
              <a:spcBef>
                <a:spcPct val="0"/>
              </a:spcBef>
              <a:spcAft>
                <a:spcPct val="0"/>
              </a:spcAft>
              <a:defRPr/>
            </a:pPr>
            <a:endParaRPr lang="en-US" sz="1600" dirty="0">
              <a:solidFill>
                <a:prstClr val="black"/>
              </a:solidFill>
              <a:latin typeface="Arial" charset="0"/>
              <a:cs typeface="Arial" charset="0"/>
            </a:endParaRPr>
          </a:p>
          <a:p>
            <a:pPr marL="342900" indent="-342900" defTabSz="457200">
              <a:spcBef>
                <a:spcPct val="20000"/>
              </a:spcBef>
              <a:defRPr/>
            </a:pPr>
            <a:endParaRPr lang="en-IN" sz="1600" b="1" dirty="0">
              <a:solidFill>
                <a:prstClr val="black"/>
              </a:solidFill>
              <a:latin typeface="Cambria" pitchFamily="18" charset="0"/>
              <a:cs typeface="Arial" pitchFamily="34" charset="0"/>
            </a:endParaRPr>
          </a:p>
          <a:p>
            <a:pPr marL="342900" indent="-342900" defTabSz="457200">
              <a:spcBef>
                <a:spcPct val="20000"/>
              </a:spcBef>
              <a:defRPr/>
            </a:pPr>
            <a:endParaRPr lang="en-IN" sz="1600" dirty="0">
              <a:solidFill>
                <a:prstClr val="black"/>
              </a:solidFill>
              <a:latin typeface="Cambria" pitchFamily="18" charset="0"/>
              <a:cs typeface="Arial" charset="0"/>
            </a:endParaRPr>
          </a:p>
        </p:txBody>
      </p:sp>
      <p:sp>
        <p:nvSpPr>
          <p:cNvPr id="10243" name="Rectangle 1"/>
          <p:cNvSpPr>
            <a:spLocks noChangeArrowheads="1"/>
          </p:cNvSpPr>
          <p:nvPr/>
        </p:nvSpPr>
        <p:spPr bwMode="auto">
          <a:xfrm>
            <a:off x="683568" y="1603251"/>
            <a:ext cx="8254752" cy="3570208"/>
          </a:xfrm>
          <a:prstGeom prst="rect">
            <a:avLst/>
          </a:prstGeom>
          <a:noFill/>
          <a:ln w="9525">
            <a:noFill/>
            <a:miter lim="800000"/>
            <a:headEnd/>
            <a:tailEnd/>
          </a:ln>
        </p:spPr>
        <p:txBody>
          <a:bodyPr wrap="square" anchor="ctr">
            <a:spAutoFit/>
          </a:bodyPr>
          <a:lstStyle/>
          <a:p>
            <a:pPr defTabSz="457200" eaLnBrk="0" fontAlgn="base" hangingPunct="0">
              <a:spcBef>
                <a:spcPct val="0"/>
              </a:spcBef>
              <a:spcAft>
                <a:spcPct val="0"/>
              </a:spcAft>
              <a:tabLst>
                <a:tab pos="1169988" algn="l"/>
              </a:tabLst>
            </a:pPr>
            <a:endParaRPr lang="en-US" sz="1600" dirty="0">
              <a:solidFill>
                <a:prstClr val="black"/>
              </a:solidFill>
              <a:latin typeface="Calibri" pitchFamily="34" charset="0"/>
              <a:cs typeface="Calibri" pitchFamily="34" charset="0"/>
            </a:endParaRPr>
          </a:p>
          <a:p>
            <a:pPr fontAlgn="base">
              <a:spcBef>
                <a:spcPct val="0"/>
              </a:spcBef>
              <a:spcAft>
                <a:spcPct val="0"/>
              </a:spcAft>
            </a:pPr>
            <a:endParaRPr lang="en-US" sz="2400" dirty="0" smtClean="0">
              <a:solidFill>
                <a:prstClr val="black"/>
              </a:solidFill>
              <a:latin typeface="Calibri" pitchFamily="34" charset="0"/>
              <a:ea typeface="Calibri" pitchFamily="34" charset="0"/>
              <a:cs typeface="Calibri" pitchFamily="34" charset="0"/>
            </a:endParaRPr>
          </a:p>
          <a:p>
            <a:endParaRPr lang="en-US" sz="2400" dirty="0" smtClean="0"/>
          </a:p>
          <a:p>
            <a:endParaRPr lang="en-US" sz="2400" dirty="0" smtClean="0"/>
          </a:p>
          <a:p>
            <a:endParaRPr lang="en-IN" sz="2400" dirty="0" smtClean="0"/>
          </a:p>
          <a:p>
            <a:pPr fontAlgn="base">
              <a:spcBef>
                <a:spcPct val="0"/>
              </a:spcBef>
              <a:spcAft>
                <a:spcPct val="0"/>
              </a:spcAft>
            </a:pPr>
            <a:endParaRPr lang="en-US" sz="2400" dirty="0">
              <a:solidFill>
                <a:prstClr val="black"/>
              </a:solidFill>
              <a:latin typeface="Calibri" pitchFamily="34" charset="0"/>
              <a:cs typeface="Calibri" pitchFamily="34" charset="0"/>
            </a:endParaRPr>
          </a:p>
          <a:p>
            <a:pPr fontAlgn="base">
              <a:spcBef>
                <a:spcPct val="0"/>
              </a:spcBef>
              <a:spcAft>
                <a:spcPct val="0"/>
              </a:spcAft>
            </a:pPr>
            <a:endParaRPr lang="en-US" sz="2400" dirty="0">
              <a:solidFill>
                <a:prstClr val="black"/>
              </a:solidFill>
              <a:latin typeface="Calibri" pitchFamily="34" charset="0"/>
              <a:cs typeface="Calibri" pitchFamily="34" charset="0"/>
            </a:endParaRPr>
          </a:p>
          <a:p>
            <a:endParaRPr lang="en-IN" sz="2400" dirty="0">
              <a:solidFill>
                <a:prstClr val="black"/>
              </a:solidFill>
            </a:endParaRPr>
          </a:p>
          <a:p>
            <a:pPr defTabSz="457200" eaLnBrk="0" fontAlgn="base" hangingPunct="0">
              <a:spcBef>
                <a:spcPct val="0"/>
              </a:spcBef>
              <a:spcAft>
                <a:spcPct val="0"/>
              </a:spcAft>
              <a:tabLst>
                <a:tab pos="1169988" algn="l"/>
              </a:tabLst>
            </a:pPr>
            <a:endParaRPr lang="en-US" sz="1600" dirty="0">
              <a:solidFill>
                <a:prstClr val="black"/>
              </a:solidFill>
              <a:cs typeface="Arial" pitchFamily="34" charset="0"/>
            </a:endParaRPr>
          </a:p>
          <a:p>
            <a:pPr defTabSz="457200" eaLnBrk="0" fontAlgn="base" hangingPunct="0">
              <a:spcBef>
                <a:spcPct val="0"/>
              </a:spcBef>
              <a:spcAft>
                <a:spcPct val="0"/>
              </a:spcAft>
              <a:tabLst>
                <a:tab pos="1169988" algn="l"/>
              </a:tabLst>
            </a:pPr>
            <a:r>
              <a:rPr lang="en-US" sz="1200" b="1" dirty="0">
                <a:solidFill>
                  <a:prstClr val="black"/>
                </a:solidFill>
                <a:latin typeface="Cambria" pitchFamily="18" charset="0"/>
                <a:cs typeface="Calibri" pitchFamily="34" charset="0"/>
              </a:rPr>
              <a:t>	</a:t>
            </a:r>
            <a:endParaRPr lang="en-US" sz="800" dirty="0">
              <a:solidFill>
                <a:prstClr val="black"/>
              </a:solidFill>
              <a:latin typeface="Arial" pitchFamily="34" charset="0"/>
              <a:cs typeface="Arial" pitchFamily="34" charset="0"/>
            </a:endParaRPr>
          </a:p>
          <a:p>
            <a:pPr defTabSz="457200" eaLnBrk="0" fontAlgn="base" hangingPunct="0">
              <a:spcBef>
                <a:spcPct val="0"/>
              </a:spcBef>
              <a:spcAft>
                <a:spcPct val="0"/>
              </a:spcAft>
              <a:tabLst>
                <a:tab pos="1169988" algn="l"/>
              </a:tabLst>
            </a:pPr>
            <a:endParaRPr lang="en-US" sz="1400" b="1" dirty="0">
              <a:solidFill>
                <a:prstClr val="black"/>
              </a:solidFill>
              <a:cs typeface="Times New Roman" pitchFamily="18" charset="0"/>
            </a:endParaRPr>
          </a:p>
        </p:txBody>
      </p:sp>
      <p:sp>
        <p:nvSpPr>
          <p:cNvPr id="10244" name="Rectangle 5"/>
          <p:cNvSpPr>
            <a:spLocks noChangeArrowheads="1"/>
          </p:cNvSpPr>
          <p:nvPr/>
        </p:nvSpPr>
        <p:spPr bwMode="auto">
          <a:xfrm>
            <a:off x="2741447" y="332656"/>
            <a:ext cx="3153043" cy="1015663"/>
          </a:xfrm>
          <a:prstGeom prst="rect">
            <a:avLst/>
          </a:prstGeom>
          <a:noFill/>
          <a:ln w="9525">
            <a:noFill/>
            <a:miter lim="800000"/>
            <a:headEnd/>
            <a:tailEnd/>
          </a:ln>
        </p:spPr>
        <p:txBody>
          <a:bodyPr wrap="none">
            <a:spAutoFit/>
          </a:bodyPr>
          <a:lstStyle/>
          <a:p>
            <a:pPr algn="ctr" defTabSz="457200" fontAlgn="base">
              <a:spcBef>
                <a:spcPct val="0"/>
              </a:spcBef>
              <a:spcAft>
                <a:spcPct val="0"/>
              </a:spcAft>
            </a:pPr>
            <a:r>
              <a:rPr lang="en-US" sz="2800" b="1" dirty="0">
                <a:solidFill>
                  <a:prstClr val="black"/>
                </a:solidFill>
                <a:latin typeface="Calibri"/>
              </a:rPr>
              <a:t>Overview of </a:t>
            </a:r>
            <a:r>
              <a:rPr lang="en-US" sz="2800" b="1" dirty="0" smtClean="0">
                <a:solidFill>
                  <a:prstClr val="black"/>
                </a:solidFill>
                <a:latin typeface="Calibri"/>
              </a:rPr>
              <a:t>Service</a:t>
            </a:r>
          </a:p>
          <a:p>
            <a:pPr algn="ctr" defTabSz="457200" fontAlgn="base">
              <a:spcBef>
                <a:spcPct val="0"/>
              </a:spcBef>
              <a:spcAft>
                <a:spcPct val="0"/>
              </a:spcAft>
            </a:pPr>
            <a:endParaRPr lang="en-IN" sz="3200" b="1" dirty="0">
              <a:solidFill>
                <a:prstClr val="black"/>
              </a:solidFill>
              <a:latin typeface="Cambria" pitchFamily="18" charset="0"/>
              <a:cs typeface="Arial" pitchFamily="34" charset="0"/>
            </a:endParaRPr>
          </a:p>
        </p:txBody>
      </p:sp>
      <p:sp>
        <p:nvSpPr>
          <p:cNvPr id="8" name="Rectangle 7"/>
          <p:cNvSpPr/>
          <p:nvPr/>
        </p:nvSpPr>
        <p:spPr>
          <a:xfrm>
            <a:off x="3347864" y="6488668"/>
            <a:ext cx="3660617" cy="369332"/>
          </a:xfrm>
          <a:prstGeom prst="rect">
            <a:avLst/>
          </a:prstGeom>
        </p:spPr>
        <p:txBody>
          <a:bodyPr wrap="none">
            <a:spAutoFit/>
          </a:bodyPr>
          <a:lstStyle/>
          <a:p>
            <a:r>
              <a:rPr lang="en-IN" b="1" dirty="0" smtClean="0"/>
              <a:t>“Version date: 31</a:t>
            </a:r>
            <a:r>
              <a:rPr lang="en-IN" b="1" baseline="30000" dirty="0" smtClean="0"/>
              <a:t>st</a:t>
            </a:r>
            <a:r>
              <a:rPr lang="en-IN" b="1" dirty="0" smtClean="0"/>
              <a:t> December 2020"</a:t>
            </a:r>
            <a:endParaRPr lang="en-IN" b="1" dirty="0"/>
          </a:p>
        </p:txBody>
      </p:sp>
      <p:pic>
        <p:nvPicPr>
          <p:cNvPr id="1027" name="Picture 3"/>
          <p:cNvPicPr>
            <a:picLocks noChangeAspect="1" noChangeArrowheads="1"/>
          </p:cNvPicPr>
          <p:nvPr/>
        </p:nvPicPr>
        <p:blipFill>
          <a:blip r:embed="rId3" cstate="print"/>
          <a:srcRect/>
          <a:stretch>
            <a:fillRect/>
          </a:stretch>
        </p:blipFill>
        <p:spPr bwMode="auto">
          <a:xfrm>
            <a:off x="0" y="0"/>
            <a:ext cx="1292373" cy="504056"/>
          </a:xfrm>
          <a:prstGeom prst="rect">
            <a:avLst/>
          </a:prstGeom>
          <a:noFill/>
          <a:ln w="9525">
            <a:noFill/>
            <a:miter lim="800000"/>
            <a:headEnd/>
            <a:tailEnd/>
          </a:ln>
        </p:spPr>
      </p:pic>
      <p:pic>
        <p:nvPicPr>
          <p:cNvPr id="3" name="Picture 2" descr="C:\Users\cscspv099\Pictures\GOLS 1.jpg"/>
          <p:cNvPicPr>
            <a:picLocks noChangeAspect="1" noChangeArrowheads="1"/>
          </p:cNvPicPr>
          <p:nvPr/>
        </p:nvPicPr>
        <p:blipFill>
          <a:blip r:embed="rId4" cstate="print"/>
          <a:srcRect/>
          <a:stretch>
            <a:fillRect/>
          </a:stretch>
        </p:blipFill>
        <p:spPr bwMode="auto">
          <a:xfrm>
            <a:off x="8028384" y="0"/>
            <a:ext cx="925640" cy="450354"/>
          </a:xfrm>
          <a:prstGeom prst="rect">
            <a:avLst/>
          </a:prstGeom>
          <a:noFill/>
        </p:spPr>
      </p:pic>
      <p:sp>
        <p:nvSpPr>
          <p:cNvPr id="4" name="Rectangle 3"/>
          <p:cNvSpPr>
            <a:spLocks noChangeArrowheads="1"/>
          </p:cNvSpPr>
          <p:nvPr/>
        </p:nvSpPr>
        <p:spPr bwMode="auto">
          <a:xfrm>
            <a:off x="683568" y="1560857"/>
            <a:ext cx="7848872"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ea typeface="Calibri" pitchFamily="34" charset="0"/>
                <a:cs typeface="Times New Roman" pitchFamily="18" charset="0"/>
              </a:rPr>
              <a:t>Gurukul Online Learning Solution (</a:t>
            </a:r>
            <a:r>
              <a:rPr kumimoji="0" lang="en-US" b="0" i="0" u="none" strike="noStrike" cap="none" normalizeH="0" baseline="0" dirty="0" smtClean="0">
                <a:ln>
                  <a:noFill/>
                </a:ln>
                <a:solidFill>
                  <a:srgbClr val="000000"/>
                </a:solidFill>
                <a:effectLst/>
                <a:ea typeface="Calibri" pitchFamily="34" charset="0"/>
                <a:cs typeface="Times New Roman" pitchFamily="18" charset="0"/>
              </a:rPr>
              <a:t>GOLS), providing higher and professional education, skill development and vocational education to the rural community. An important component of this, is the English Learning course targeted for the rural youth to teach them the language in a very simple and interactive way.  </a:t>
            </a:r>
            <a:endParaRPr kumimoji="0" lang="en-US" b="0" i="0" u="none" strike="noStrike" cap="none" normalizeH="0" baseline="0" dirty="0" smtClean="0">
              <a:ln>
                <a:noFill/>
              </a:ln>
              <a:solidFill>
                <a:schemeClr val="tx1"/>
              </a:solidFill>
              <a:effectLst/>
              <a:cs typeface="Arial"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1454</TotalTime>
  <Words>64</Words>
  <Application>Microsoft Office PowerPoint</Application>
  <PresentationFormat>On-screen Show (4:3)</PresentationFormat>
  <Paragraphs>15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cscspv099</dc:creator>
  <cp:lastModifiedBy>cscspv099</cp:lastModifiedBy>
  <cp:revision>43</cp:revision>
  <dcterms:created xsi:type="dcterms:W3CDTF">2020-03-24T14:09:31Z</dcterms:created>
  <dcterms:modified xsi:type="dcterms:W3CDTF">2020-12-31T10:54:30Z</dcterms:modified>
</cp:coreProperties>
</file>