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7" r:id="rId5"/>
    <p:sldId id="258" r:id="rId6"/>
    <p:sldId id="259" r:id="rId7"/>
    <p:sldId id="260" r:id="rId8"/>
    <p:sldId id="261" r:id="rId9"/>
    <p:sldId id="276" r:id="rId10"/>
    <p:sldId id="274" r:id="rId11"/>
    <p:sldId id="27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621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62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05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632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8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93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95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54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79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01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93B5-7AE4-414D-811E-F5BD5E2A95B2}" type="datetimeFigureOut">
              <a:rPr lang="en-IN" smtClean="0"/>
              <a:t>06/05/2021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4664-F9C8-463B-911E-ABC428244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115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utuki.info/cs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70C0"/>
                </a:solidFill>
              </a:rPr>
              <a:t>Process Flow and How to download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7200" dirty="0" smtClean="0">
                <a:solidFill>
                  <a:srgbClr val="FF0000"/>
                </a:solidFill>
              </a:rPr>
              <a:t>Kutuki</a:t>
            </a:r>
            <a:endParaRPr lang="en-I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3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03" t="22314" r="26967" b="30502"/>
          <a:stretch/>
        </p:blipFill>
        <p:spPr>
          <a:xfrm>
            <a:off x="1017429" y="363803"/>
            <a:ext cx="10070847" cy="57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08" t="46964" r="26968" b="6558"/>
          <a:stretch/>
        </p:blipFill>
        <p:spPr>
          <a:xfrm>
            <a:off x="811370" y="347728"/>
            <a:ext cx="10603993" cy="58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93209" y="3258354"/>
            <a:ext cx="4675030" cy="117197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 smtClean="0"/>
              <a:t>Thanks!</a:t>
            </a:r>
            <a:endParaRPr lang="en-IN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3397875" y="1079680"/>
            <a:ext cx="5140817" cy="117197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 smtClean="0"/>
              <a:t>Happy Selling!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94545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132" r="24"/>
          <a:stretch/>
        </p:blipFill>
        <p:spPr>
          <a:xfrm>
            <a:off x="438954" y="283334"/>
            <a:ext cx="11101484" cy="62623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50779" y="875763"/>
            <a:ext cx="940158" cy="875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 smtClean="0"/>
              <a:t>1</a:t>
            </a:r>
            <a:endParaRPr lang="en-IN" sz="4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790938" y="1120463"/>
            <a:ext cx="3039416" cy="746974"/>
          </a:xfrm>
          <a:prstGeom prst="wedgeRoundRectCallout">
            <a:avLst>
              <a:gd name="adj1" fmla="val 122758"/>
              <a:gd name="adj2" fmla="val -4948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Login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54602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3" y="218941"/>
            <a:ext cx="10975551" cy="619795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45511" y="1184859"/>
            <a:ext cx="940158" cy="875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2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968030" y="1249253"/>
            <a:ext cx="3364604" cy="746974"/>
          </a:xfrm>
          <a:prstGeom prst="wedgeRoundRectCallout">
            <a:avLst>
              <a:gd name="adj1" fmla="val -142505"/>
              <a:gd name="adj2" fmla="val -7189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Search Kutuki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15282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01" y="296209"/>
            <a:ext cx="11363259" cy="64168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324310" y="1880316"/>
            <a:ext cx="940158" cy="875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3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804600" y="1120463"/>
            <a:ext cx="3593205" cy="746974"/>
          </a:xfrm>
          <a:prstGeom prst="wedgeRoundRectCallout">
            <a:avLst>
              <a:gd name="adj1" fmla="val -82977"/>
              <a:gd name="adj2" fmla="val 28154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Connect with digital </a:t>
            </a:r>
            <a:r>
              <a:rPr lang="en-IN" sz="2400" dirty="0" err="1"/>
              <a:t>S</a:t>
            </a:r>
            <a:r>
              <a:rPr lang="en-IN" sz="2400" dirty="0" err="1" smtClean="0"/>
              <a:t>ewa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3652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29" y="412123"/>
            <a:ext cx="10633456" cy="60047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839463" y="1056069"/>
            <a:ext cx="940158" cy="875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4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718213" y="1468194"/>
            <a:ext cx="3979575" cy="746974"/>
          </a:xfrm>
          <a:prstGeom prst="wedgeRoundRectCallout">
            <a:avLst>
              <a:gd name="adj1" fmla="val -151675"/>
              <a:gd name="adj2" fmla="val 30568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Click ‘Kutuki Course’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99100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1" y="296213"/>
            <a:ext cx="10838713" cy="61206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46266" y="1043190"/>
            <a:ext cx="940158" cy="875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/>
              <a:t>5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790938" y="1120463"/>
            <a:ext cx="3039416" cy="746974"/>
          </a:xfrm>
          <a:prstGeom prst="wedgeRoundRectCallout">
            <a:avLst>
              <a:gd name="adj1" fmla="val -145038"/>
              <a:gd name="adj2" fmla="val 41258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Click on Add/View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581882" y="1596980"/>
            <a:ext cx="1545464" cy="399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9734282" y="925133"/>
            <a:ext cx="1545464" cy="399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397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399"/>
          <a:stretch/>
        </p:blipFill>
        <p:spPr>
          <a:xfrm>
            <a:off x="675068" y="540912"/>
            <a:ext cx="10770293" cy="5206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1882" y="965914"/>
            <a:ext cx="1545464" cy="399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8036419" y="5306102"/>
            <a:ext cx="940158" cy="875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 smtClean="0"/>
              <a:t>6</a:t>
            </a:r>
            <a:endParaRPr lang="en-IN" sz="4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893192" y="5383372"/>
            <a:ext cx="6065951" cy="746974"/>
          </a:xfrm>
          <a:prstGeom prst="wedgeRoundRectCallout">
            <a:avLst>
              <a:gd name="adj1" fmla="val 98793"/>
              <a:gd name="adj2" fmla="val -40810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Select Plan and fill the required details.</a:t>
            </a:r>
            <a:endParaRPr lang="en-IN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644719" y="6156100"/>
            <a:ext cx="2884867" cy="53447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 smtClean="0"/>
              <a:t>Submit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70607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1526" y="167426"/>
            <a:ext cx="9208395" cy="88864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You will be redirected to Payment Gateway and payment for the selected service will be deducted from your CSC Wallet.</a:t>
            </a:r>
            <a:endParaRPr lang="en-IN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751526" y="1455307"/>
            <a:ext cx="9208395" cy="75985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The entire amount of Rs 315 or 1250 will be deducted from your wallet. 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51527" y="2599383"/>
            <a:ext cx="9208394" cy="7620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The VLEs’ share is credited every fortnight in their wallet.</a:t>
            </a:r>
            <a:endParaRPr lang="en-IN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762258" y="3756333"/>
            <a:ext cx="9208394" cy="7620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No ID and password is sent on user’s mobile or email ID.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772989" y="4964800"/>
            <a:ext cx="9208394" cy="7620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Just download the Kutuki App by using mobile number of the parent and received OTP. Now, let the child enjoy the content.</a:t>
            </a:r>
            <a:endParaRPr lang="en-IN" sz="2400" dirty="0"/>
          </a:p>
        </p:txBody>
      </p:sp>
      <p:sp>
        <p:nvSpPr>
          <p:cNvPr id="2" name="Down Arrow 1"/>
          <p:cNvSpPr/>
          <p:nvPr/>
        </p:nvSpPr>
        <p:spPr>
          <a:xfrm>
            <a:off x="5898524" y="1056066"/>
            <a:ext cx="309093" cy="39709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5896376" y="2200141"/>
            <a:ext cx="309093" cy="39709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5896376" y="3359238"/>
            <a:ext cx="309093" cy="39709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Down Arrow 9"/>
          <p:cNvSpPr/>
          <p:nvPr/>
        </p:nvSpPr>
        <p:spPr>
          <a:xfrm>
            <a:off x="5909255" y="4544099"/>
            <a:ext cx="309093" cy="39709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25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8347" y="1081826"/>
            <a:ext cx="8319752" cy="96591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 smtClean="0"/>
              <a:t>How to download the Kutuki App?</a:t>
            </a:r>
            <a:endParaRPr lang="en-IN" sz="4400" dirty="0"/>
          </a:p>
        </p:txBody>
      </p:sp>
      <p:sp>
        <p:nvSpPr>
          <p:cNvPr id="3" name="Rectangle 2"/>
          <p:cNvSpPr/>
          <p:nvPr/>
        </p:nvSpPr>
        <p:spPr>
          <a:xfrm>
            <a:off x="2133601" y="3101638"/>
            <a:ext cx="815662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Direct Link to Download the App</a:t>
            </a:r>
            <a:r>
              <a:rPr lang="en-IN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- </a:t>
            </a:r>
            <a:r>
              <a:rPr lang="en-IN" sz="2400" dirty="0">
                <a:solidFill>
                  <a:srgbClr val="1155CC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  <a:hlinkClick r:id="rId2"/>
              </a:rPr>
              <a:t>https://kutuki.info/csc</a:t>
            </a:r>
            <a:r>
              <a:rPr lang="en-IN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                 (This is a common link for both iOS (Apple) and Android Phones) 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                                             </a:t>
            </a:r>
            <a:r>
              <a:rPr lang="en-IN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OR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              </a:t>
            </a:r>
            <a:r>
              <a:rPr lang="en-IN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It can be downloaded from Google Play Store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51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145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Mangal</vt:lpstr>
      <vt:lpstr>Tahoma</vt:lpstr>
      <vt:lpstr>Times New Roman</vt:lpstr>
      <vt:lpstr>Office Theme</vt:lpstr>
      <vt:lpstr>Process Flow and How to download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Flow</dc:title>
  <dc:creator>HP</dc:creator>
  <cp:lastModifiedBy>HP</cp:lastModifiedBy>
  <cp:revision>11</cp:revision>
  <dcterms:created xsi:type="dcterms:W3CDTF">2021-04-06T16:20:59Z</dcterms:created>
  <dcterms:modified xsi:type="dcterms:W3CDTF">2021-05-06T15:47:51Z</dcterms:modified>
</cp:coreProperties>
</file>