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C32C-104D-486B-B312-CC96B454D341}" type="datetimeFigureOut">
              <a:rPr lang="en-IN" smtClean="0"/>
              <a:pPr/>
              <a:t>31-12-2020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F960C-0864-412E-BDF2-73FECCFA8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 defTabSz="457200"/>
              <a:t>12/31/2020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4077072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683568" y="1603251"/>
            <a:ext cx="8254752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IN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sz="2400" dirty="0">
              <a:solidFill>
                <a:prstClr val="black"/>
              </a:solidFill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741447" y="332656"/>
            <a:ext cx="315304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Overview of </a:t>
            </a: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Service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32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6488668"/>
            <a:ext cx="3660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“Version date: 31</a:t>
            </a:r>
            <a:r>
              <a:rPr lang="en-IN" b="1" baseline="30000" dirty="0" smtClean="0"/>
              <a:t>st</a:t>
            </a:r>
            <a:r>
              <a:rPr lang="en-IN" b="1" dirty="0" smtClean="0"/>
              <a:t> December 2020"</a:t>
            </a:r>
            <a:endParaRPr lang="en-IN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9237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00392" y="0"/>
            <a:ext cx="910791" cy="520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99592" y="1268760"/>
            <a:ext cx="7128792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Learn to Speak English Confidently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sng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Practice </a:t>
            </a:r>
            <a:r>
              <a:rPr kumimoji="0" lang="en-US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15 Minutes Every Day to Speak Better English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b="1" u="sng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In a multilingual country like India, people from different parts of the country find it easier to communicate in English thus making English the acceptable link language. As a consequence, English language has gained perceptible prestige and also slowly but surely crept into everyday usage by people from different strata of society.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EnglishBolo</a:t>
            </a: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” is an initiative by IL&amp;FS Education, which is targeted at employed youth across hierarchy who would like to improve their English and excel in their personal and professional lives.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</TotalTime>
  <Words>116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42</cp:revision>
  <dcterms:created xsi:type="dcterms:W3CDTF">2020-03-24T14:09:31Z</dcterms:created>
  <dcterms:modified xsi:type="dcterms:W3CDTF">2020-12-31T08:41:53Z</dcterms:modified>
</cp:coreProperties>
</file>