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CC32C-104D-486B-B312-CC96B454D341}" type="datetimeFigureOut">
              <a:rPr lang="en-IN" smtClean="0"/>
              <a:pPr/>
              <a:t>31-12-2020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F960C-0864-412E-BDF2-73FECCFA8AD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DA816-DFD2-4410-9EB6-9E4D8ADBB8AE}" type="slidenum">
              <a:rPr lang="en-IN">
                <a:solidFill>
                  <a:prstClr val="black"/>
                </a:solidFill>
              </a:rPr>
              <a:pPr/>
              <a:t>1</a:t>
            </a:fld>
            <a:endParaRPr lang="en-I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 defTabSz="457200"/>
              <a:t>12/31/2020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D22F896-40B5-4ADD-8801-0D06FADFA095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1600" y="4077072"/>
            <a:ext cx="7467600" cy="92948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defTabSz="457200">
              <a:spcBef>
                <a:spcPct val="20000"/>
              </a:spcBef>
              <a:defRPr/>
            </a:pPr>
            <a:endParaRPr lang="en-IN" sz="1600" b="1" dirty="0">
              <a:solidFill>
                <a:prstClr val="black"/>
              </a:solidFill>
              <a:latin typeface="Cambria" pitchFamily="18" charset="0"/>
              <a:cs typeface="Arial" pitchFamily="34" charset="0"/>
            </a:endParaRPr>
          </a:p>
          <a:p>
            <a:pPr marL="342900" indent="-342900" defTabSz="457200">
              <a:spcBef>
                <a:spcPct val="20000"/>
              </a:spcBef>
              <a:defRPr/>
            </a:pPr>
            <a:endParaRPr lang="en-IN" sz="1600" dirty="0">
              <a:solidFill>
                <a:prstClr val="black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683568" y="1603251"/>
            <a:ext cx="8254752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6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IN" sz="24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endParaRPr lang="en-IN" sz="2400" dirty="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600" dirty="0">
              <a:solidFill>
                <a:prstClr val="black"/>
              </a:solidFill>
              <a:cs typeface="Arial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en-US" sz="1200" b="1" dirty="0">
                <a:solidFill>
                  <a:prstClr val="black"/>
                </a:solidFill>
                <a:latin typeface="Cambria" pitchFamily="18" charset="0"/>
                <a:cs typeface="Calibri" pitchFamily="34" charset="0"/>
              </a:rPr>
              <a:t>	</a:t>
            </a:r>
            <a:endParaRPr lang="en-U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4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2741447" y="332656"/>
            <a:ext cx="315304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prstClr val="black"/>
                </a:solidFill>
                <a:latin typeface="Calibri"/>
              </a:rPr>
              <a:t>Overview of </a:t>
            </a: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Service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IN" sz="3200" b="1" dirty="0">
              <a:solidFill>
                <a:prstClr val="black"/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47864" y="6488668"/>
            <a:ext cx="3660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/>
              <a:t>“Version date: 31</a:t>
            </a:r>
            <a:r>
              <a:rPr lang="en-IN" b="1" baseline="30000" dirty="0" smtClean="0"/>
              <a:t>st</a:t>
            </a:r>
            <a:r>
              <a:rPr lang="en-IN" b="1" dirty="0" smtClean="0"/>
              <a:t> December 2020"</a:t>
            </a:r>
            <a:endParaRPr lang="en-IN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92373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0"/>
            <a:ext cx="910791" cy="520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899592" y="1268760"/>
            <a:ext cx="712879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Learn to Speak English Confidently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Practice 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15 Minutes Every Day to Speak Better English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u="sng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In a multilingual country like India, people from different parts of the country find it easier to communicate in English thus making English the acceptable link language. As a consequence, English language has gained perceptible prestige and also slowly but surely crept into everyday usage by people from different strata of society.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EnglishBolo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” is an initiative by IL&amp;FS Education, which is targeted at employed youth across hierarchy who would like to improve their English and excel in their personal and professional lives.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1452</TotalTime>
  <Words>116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cscspv099</dc:creator>
  <cp:lastModifiedBy>cscspv099</cp:lastModifiedBy>
  <cp:revision>42</cp:revision>
  <dcterms:created xsi:type="dcterms:W3CDTF">2020-03-24T14:09:31Z</dcterms:created>
  <dcterms:modified xsi:type="dcterms:W3CDTF">2020-12-31T08:41:53Z</dcterms:modified>
</cp:coreProperties>
</file>