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5"/>
  </p:notesMasterIdLst>
  <p:sldIdLst>
    <p:sldId id="258" r:id="rId2"/>
    <p:sldId id="261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CC32C-104D-486B-B312-CC96B454D341}" type="datetimeFigureOut">
              <a:rPr lang="en-IN" smtClean="0"/>
              <a:pPr/>
              <a:t>31-07-2020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F960C-0864-412E-BDF2-73FECCFA8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>
                <a:solidFill>
                  <a:prstClr val="black"/>
                </a:solidFill>
              </a:rPr>
              <a:pPr/>
              <a:t>3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 defTabSz="457200"/>
              <a:t>7/31/2020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4077072"/>
            <a:ext cx="7467600" cy="92948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683568" y="792579"/>
            <a:ext cx="825475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CSC Academy and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ADDA 247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joined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hands together. </a:t>
            </a:r>
            <a:r>
              <a:rPr lang="en-IN" sz="2000" dirty="0" smtClean="0"/>
              <a:t>Adda247 is one of the largest and fastest growing education technology platform in India.Adda247 provides comprehensive online learning platform for aspirants of government job exams in India</a:t>
            </a:r>
            <a:endParaRPr lang="en-US" sz="2400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lang="en-IN" sz="2400" dirty="0">
              <a:solidFill>
                <a:prstClr val="black"/>
              </a:solidFill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	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741447" y="332656"/>
            <a:ext cx="3153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Overview of Service</a:t>
            </a:r>
            <a:endParaRPr lang="en-IN" sz="32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1A51B88-C5F3-4BF7-9ED0-7CDC5A93B83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52536" y="0"/>
            <a:ext cx="2232251" cy="64807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347864" y="6488668"/>
            <a:ext cx="307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/>
              <a:t>“Version date:27 March 2020"</a:t>
            </a:r>
            <a:endParaRPr lang="en-IN" b="1" dirty="0"/>
          </a:p>
        </p:txBody>
      </p:sp>
      <p:pic>
        <p:nvPicPr>
          <p:cNvPr id="1026" name="Picture 2" descr="D:\D Drive\Adda247\Creative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0432" y="116632"/>
            <a:ext cx="542941" cy="47813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332657"/>
            <a:ext cx="7763814" cy="86409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Objectives</a:t>
            </a:r>
            <a:br>
              <a:rPr lang="en-US" sz="2800" b="1" dirty="0" smtClean="0">
                <a:solidFill>
                  <a:prstClr val="black"/>
                </a:solidFill>
                <a:latin typeface="Calibri"/>
              </a:rPr>
            </a:br>
            <a:endParaRPr lang="en-IN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340768"/>
            <a:ext cx="7763814" cy="4104456"/>
          </a:xfrm>
        </p:spPr>
        <p:txBody>
          <a:bodyPr>
            <a:normAutofit/>
          </a:bodyPr>
          <a:lstStyle/>
          <a:p>
            <a:pPr lvl="0" algn="l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n-US" cap="none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1A51B88-C5F3-4BF7-9ED0-7CDC5A93B8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52536" y="0"/>
            <a:ext cx="2232251" cy="6480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3568" y="1556792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Adda247 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provides comprehensive online learning platform for aspirants of government job exams in India. 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Currently, ADDA 247 cater to various Bank Exams (SBI, RBI, IBPS etc), Staff Selection Commission Exams (SSC), Railways, Teaching exams &amp; </a:t>
            </a:r>
            <a:r>
              <a:rPr lang="en-US" sz="2400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Defence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Exams. ADDA 247 help aspirants in the complete cycle of their exam preparation starting from beginning to final selection.</a:t>
            </a:r>
            <a:endParaRPr lang="en-IN" sz="2400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2" descr="D:\D Drive\Adda247\Creative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0432" y="116632"/>
            <a:ext cx="542941" cy="4781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3789040"/>
            <a:ext cx="7467600" cy="92948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251520" y="348621"/>
            <a:ext cx="86868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Features</a:t>
            </a:r>
            <a:endParaRPr lang="en-US" sz="3200" b="1" dirty="0" smtClean="0">
              <a:solidFill>
                <a:prstClr val="black"/>
              </a:solidFill>
              <a:latin typeface="Calibri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IN" sz="2800" b="1" dirty="0">
              <a:solidFill>
                <a:prstClr val="black"/>
              </a:solidFill>
              <a:latin typeface="Calibri"/>
            </a:endParaRPr>
          </a:p>
          <a:p>
            <a:r>
              <a:rPr lang="en-US" sz="1600" b="1" dirty="0" smtClean="0"/>
              <a:t>Banking Exam</a:t>
            </a:r>
            <a:endParaRPr lang="en-IN" sz="1600" dirty="0" smtClean="0"/>
          </a:p>
          <a:p>
            <a:r>
              <a:rPr lang="en-US" sz="1600" dirty="0" smtClean="0"/>
              <a:t> Online Live Classes, Test Series, Video Courses &amp; eBooks</a:t>
            </a:r>
            <a:endParaRPr lang="en-IN" sz="1600" dirty="0" smtClean="0"/>
          </a:p>
          <a:p>
            <a:r>
              <a:rPr lang="en-US" sz="1600" dirty="0" smtClean="0"/>
              <a:t>Subscription duration- 1 to 14 Months</a:t>
            </a:r>
            <a:endParaRPr lang="en-IN" sz="1600" dirty="0" smtClean="0"/>
          </a:p>
          <a:p>
            <a:r>
              <a:rPr lang="en-US" sz="1600" dirty="0" smtClean="0"/>
              <a:t> </a:t>
            </a:r>
            <a:endParaRPr lang="en-IN" sz="1600" dirty="0" smtClean="0"/>
          </a:p>
          <a:p>
            <a:r>
              <a:rPr lang="en-IN" sz="1600" b="1" dirty="0" smtClean="0"/>
              <a:t>Teaching Exam</a:t>
            </a:r>
            <a:endParaRPr lang="en-IN" sz="1600" dirty="0" smtClean="0"/>
          </a:p>
          <a:p>
            <a:r>
              <a:rPr lang="en-IN" sz="1600" dirty="0" smtClean="0"/>
              <a:t> </a:t>
            </a:r>
            <a:r>
              <a:rPr lang="en-US" sz="1600" dirty="0" smtClean="0"/>
              <a:t>Online Live Classes, Test Series, Video Courses &amp; eBooks</a:t>
            </a:r>
            <a:endParaRPr lang="en-IN" sz="1600" dirty="0" smtClean="0"/>
          </a:p>
          <a:p>
            <a:r>
              <a:rPr lang="en-US" sz="1600" dirty="0" smtClean="0"/>
              <a:t>Subscription duration- 1 to 14 Months</a:t>
            </a:r>
            <a:endParaRPr lang="en-IN" sz="1600" dirty="0" smtClean="0"/>
          </a:p>
          <a:p>
            <a:r>
              <a:rPr lang="en-US" sz="1600" dirty="0" smtClean="0"/>
              <a:t> </a:t>
            </a:r>
            <a:endParaRPr lang="en-IN" sz="1600" dirty="0" smtClean="0"/>
          </a:p>
          <a:p>
            <a:r>
              <a:rPr lang="en-IN" sz="1600" b="1" dirty="0" smtClean="0"/>
              <a:t>Defence Exam</a:t>
            </a:r>
            <a:endParaRPr lang="en-IN" sz="1600" dirty="0" smtClean="0"/>
          </a:p>
          <a:p>
            <a:r>
              <a:rPr lang="en-US" sz="1600" dirty="0" smtClean="0"/>
              <a:t>Online Live Classes, Test Series, Video Courses &amp; eBooks</a:t>
            </a:r>
            <a:endParaRPr lang="en-IN" sz="1600" dirty="0" smtClean="0"/>
          </a:p>
          <a:p>
            <a:r>
              <a:rPr lang="en-US" sz="1600" dirty="0" smtClean="0"/>
              <a:t>Subscription duration- 1 to 14 Months</a:t>
            </a:r>
            <a:endParaRPr lang="en-IN" sz="1600" dirty="0" smtClean="0"/>
          </a:p>
          <a:p>
            <a:r>
              <a:rPr lang="en-US" sz="1600" dirty="0" smtClean="0"/>
              <a:t> </a:t>
            </a:r>
            <a:endParaRPr lang="en-IN" sz="1600" dirty="0" smtClean="0"/>
          </a:p>
          <a:p>
            <a:r>
              <a:rPr lang="en-US" sz="1600" dirty="0" smtClean="0"/>
              <a:t> </a:t>
            </a:r>
            <a:endParaRPr lang="en-IN" sz="1600" dirty="0" smtClean="0"/>
          </a:p>
          <a:p>
            <a:r>
              <a:rPr lang="en-IN" sz="1600" b="1" dirty="0" smtClean="0"/>
              <a:t>SSC Exam</a:t>
            </a:r>
            <a:endParaRPr lang="en-IN" sz="1600" dirty="0" smtClean="0"/>
          </a:p>
          <a:p>
            <a:r>
              <a:rPr lang="en-IN" sz="1600" dirty="0" smtClean="0"/>
              <a:t> </a:t>
            </a:r>
            <a:r>
              <a:rPr lang="en-US" sz="1600" dirty="0" smtClean="0"/>
              <a:t>Online Live Classes, Test Series, Video Courses &amp; eBooks</a:t>
            </a:r>
            <a:endParaRPr lang="en-IN" sz="1600" dirty="0" smtClean="0"/>
          </a:p>
          <a:p>
            <a:r>
              <a:rPr lang="en-US" sz="1600" dirty="0" smtClean="0"/>
              <a:t>Subscription duration- 1 to 14 Months</a:t>
            </a:r>
            <a:endParaRPr lang="en-IN" sz="1600" dirty="0" smtClean="0"/>
          </a:p>
          <a:p>
            <a:r>
              <a:rPr lang="en-IN" sz="1600" dirty="0" smtClean="0"/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	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1A51B88-C5F3-4BF7-9ED0-7CDC5A93B83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52536" y="0"/>
            <a:ext cx="2232251" cy="648072"/>
          </a:xfrm>
          <a:prstGeom prst="rect">
            <a:avLst/>
          </a:prstGeom>
        </p:spPr>
      </p:pic>
      <p:pic>
        <p:nvPicPr>
          <p:cNvPr id="6" name="Picture 2" descr="D:\D Drive\Adda247\Creative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0432" y="116632"/>
            <a:ext cx="542941" cy="47813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</TotalTime>
  <Words>135</Words>
  <Application>Microsoft Office PowerPoint</Application>
  <PresentationFormat>On-screen Show (4:3)</PresentationFormat>
  <Paragraphs>37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Objectives 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cscspv099</dc:creator>
  <cp:lastModifiedBy>cscspv099</cp:lastModifiedBy>
  <cp:revision>40</cp:revision>
  <dcterms:created xsi:type="dcterms:W3CDTF">2020-03-24T14:09:31Z</dcterms:created>
  <dcterms:modified xsi:type="dcterms:W3CDTF">2020-07-31T12:38:11Z</dcterms:modified>
</cp:coreProperties>
</file>