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6"/>
  </p:notesMasterIdLst>
  <p:sldIdLst>
    <p:sldId id="258" r:id="rId2"/>
    <p:sldId id="261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3CC32C-104D-486B-B312-CC96B454D341}" type="datetimeFigureOut">
              <a:rPr lang="en-IN" smtClean="0"/>
              <a:pPr/>
              <a:t>27-03-2020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F960C-0864-412E-BDF2-73FECCFA8AD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DA816-DFD2-4410-9EB6-9E4D8ADBB8AE}" type="slidenum">
              <a:rPr lang="en-IN">
                <a:solidFill>
                  <a:prstClr val="black"/>
                </a:solidFill>
              </a:rPr>
              <a:pPr/>
              <a:t>1</a:t>
            </a:fld>
            <a:endParaRPr lang="en-IN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DA816-DFD2-4410-9EB6-9E4D8ADBB8AE}" type="slidenum">
              <a:rPr lang="en-IN">
                <a:solidFill>
                  <a:prstClr val="black"/>
                </a:solidFill>
              </a:rPr>
              <a:pPr/>
              <a:t>3</a:t>
            </a:fld>
            <a:endParaRPr lang="en-IN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EDA816-DFD2-4410-9EB6-9E4D8ADBB8AE}" type="slidenum">
              <a:rPr lang="en-IN">
                <a:solidFill>
                  <a:prstClr val="black"/>
                </a:solidFill>
              </a:rPr>
              <a:pPr/>
              <a:t>4</a:t>
            </a:fld>
            <a:endParaRPr lang="en-IN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3/27/2020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3/27/2020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3/27/2020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3/27/2020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3/27/2020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3/27/2020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3/27/2020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3/27/2020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3/27/2020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3/27/2020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/>
              <a:t>3/27/2020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8A87A34-81AB-432B-8DAE-1953F412C126}" type="datetimeFigureOut">
              <a:rPr lang="en-US" smtClean="0">
                <a:solidFill>
                  <a:prstClr val="black"/>
                </a:solidFill>
              </a:rPr>
              <a:pPr defTabSz="457200"/>
              <a:t>3/27/2020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D22F896-40B5-4ADD-8801-0D06FADFA095}" type="slidenum">
              <a:rPr lang="en-US" smtClean="0">
                <a:solidFill>
                  <a:prstClr val="black"/>
                </a:solidFill>
              </a:rPr>
              <a:pPr defTabSz="457200"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71600" y="4077072"/>
            <a:ext cx="7467600" cy="92948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defTabSz="457200">
              <a:spcBef>
                <a:spcPct val="20000"/>
              </a:spcBef>
              <a:defRPr/>
            </a:pPr>
            <a:endParaRPr lang="en-IN" sz="1600" b="1" dirty="0">
              <a:solidFill>
                <a:prstClr val="black"/>
              </a:solidFill>
              <a:latin typeface="Cambria" pitchFamily="18" charset="0"/>
              <a:cs typeface="Arial" pitchFamily="34" charset="0"/>
            </a:endParaRPr>
          </a:p>
          <a:p>
            <a:pPr marL="342900" indent="-342900" defTabSz="457200">
              <a:spcBef>
                <a:spcPct val="20000"/>
              </a:spcBef>
              <a:defRPr/>
            </a:pPr>
            <a:endParaRPr lang="en-IN" sz="1600" dirty="0">
              <a:solidFill>
                <a:prstClr val="black"/>
              </a:solidFill>
              <a:latin typeface="Cambria" pitchFamily="18" charset="0"/>
              <a:cs typeface="Arial" charset="0"/>
            </a:endParaRPr>
          </a:p>
        </p:txBody>
      </p:sp>
      <p:sp>
        <p:nvSpPr>
          <p:cNvPr id="10243" name="Rectangle 1"/>
          <p:cNvSpPr>
            <a:spLocks noChangeArrowheads="1"/>
          </p:cNvSpPr>
          <p:nvPr/>
        </p:nvSpPr>
        <p:spPr bwMode="auto">
          <a:xfrm>
            <a:off x="683568" y="1207204"/>
            <a:ext cx="8254752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6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prstClr val="black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CSC </a:t>
            </a:r>
            <a:r>
              <a:rPr lang="en-US" sz="24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Academy and Symbiosis joined hands to make CSCs as Symbiosis Distance Learning facilitation centre. Under this partnership, Symbiosis </a:t>
            </a:r>
            <a:r>
              <a:rPr lang="en-GB" sz="24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offer various </a:t>
            </a:r>
            <a:r>
              <a:rPr lang="en-US" sz="2400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educational, vocational, skill programs and introduce new initiatives through the CSC network across the Country.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endParaRPr lang="en-IN" sz="2400" dirty="0">
              <a:solidFill>
                <a:prstClr val="black"/>
              </a:solidFill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600" dirty="0">
              <a:solidFill>
                <a:prstClr val="black"/>
              </a:solidFill>
              <a:cs typeface="Arial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r>
              <a:rPr lang="en-US" sz="1200" b="1" dirty="0">
                <a:solidFill>
                  <a:prstClr val="black"/>
                </a:solidFill>
                <a:latin typeface="Cambria" pitchFamily="18" charset="0"/>
                <a:cs typeface="Calibri" pitchFamily="34" charset="0"/>
              </a:rPr>
              <a:t>	</a:t>
            </a:r>
            <a:endParaRPr lang="en-US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400" b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2741447" y="332656"/>
            <a:ext cx="31530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prstClr val="black"/>
                </a:solidFill>
                <a:latin typeface="Calibri"/>
              </a:rPr>
              <a:t>Overview of Service</a:t>
            </a:r>
            <a:endParaRPr lang="en-IN" sz="3200" b="1" dirty="0">
              <a:solidFill>
                <a:prstClr val="black"/>
              </a:solidFill>
              <a:latin typeface="Cambria" pitchFamily="18" charset="0"/>
              <a:cs typeface="Arial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C55605AE-65E6-49C3-8F6E-0E35DF8D916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65996" y="0"/>
            <a:ext cx="1778004" cy="50405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21A51B88-C5F3-4BF7-9ED0-7CDC5A93B838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252536" y="0"/>
            <a:ext cx="2232251" cy="64807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347864" y="6488668"/>
            <a:ext cx="3071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 smtClean="0"/>
              <a:t>“Version </a:t>
            </a:r>
            <a:r>
              <a:rPr lang="en-IN" b="1" dirty="0" smtClean="0"/>
              <a:t>date:27 </a:t>
            </a:r>
            <a:r>
              <a:rPr lang="en-IN" b="1" dirty="0" smtClean="0"/>
              <a:t>March 2020"</a:t>
            </a:r>
            <a:endParaRPr lang="en-IN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332657"/>
            <a:ext cx="7763814" cy="86409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solidFill>
                  <a:prstClr val="black"/>
                </a:solidFill>
                <a:latin typeface="Calibri"/>
              </a:rPr>
              <a:t>Objectives</a:t>
            </a:r>
            <a:r>
              <a:rPr lang="en-US" sz="2800" b="1" dirty="0" smtClean="0">
                <a:solidFill>
                  <a:prstClr val="black"/>
                </a:solidFill>
                <a:latin typeface="Calibri"/>
              </a:rPr>
              <a:t/>
            </a:r>
            <a:br>
              <a:rPr lang="en-US" sz="2800" b="1" dirty="0" smtClean="0">
                <a:solidFill>
                  <a:prstClr val="black"/>
                </a:solidFill>
                <a:latin typeface="Calibri"/>
              </a:rPr>
            </a:br>
            <a:endParaRPr lang="en-IN" sz="2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1340768"/>
            <a:ext cx="7763814" cy="4104456"/>
          </a:xfrm>
        </p:spPr>
        <p:txBody>
          <a:bodyPr>
            <a:normAutofit fontScale="32500" lnSpcReduction="20000"/>
          </a:bodyPr>
          <a:lstStyle/>
          <a:p>
            <a:pPr lvl="0" algn="l">
              <a:lnSpc>
                <a:spcPct val="150000"/>
              </a:lnSpc>
              <a:spcBef>
                <a:spcPts val="0"/>
              </a:spcBef>
              <a:buClrTx/>
              <a:buFont typeface="Wingdings" pitchFamily="2" charset="2"/>
              <a:buChar char="Ø"/>
            </a:pPr>
            <a:r>
              <a:rPr lang="en-US" sz="7400" cap="none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To provide education and training opportunities beyond the boundaries of a classroom, so as to transform the way people learn.</a:t>
            </a:r>
            <a:endParaRPr lang="en-IN" sz="7400" cap="none" dirty="0" smtClean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lvl="0" algn="l">
              <a:lnSpc>
                <a:spcPct val="150000"/>
              </a:lnSpc>
              <a:spcBef>
                <a:spcPts val="0"/>
              </a:spcBef>
              <a:buClrTx/>
              <a:buFont typeface="Wingdings" pitchFamily="2" charset="2"/>
              <a:buChar char="Ø"/>
            </a:pPr>
            <a:r>
              <a:rPr lang="en-US" sz="7400" cap="none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To provide learners with flexible learning opportunities anywhere, anytime</a:t>
            </a:r>
            <a:r>
              <a:rPr lang="en-IN" sz="7400" cap="none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lvl="0" algn="l">
              <a:lnSpc>
                <a:spcPct val="150000"/>
              </a:lnSpc>
              <a:spcBef>
                <a:spcPts val="0"/>
              </a:spcBef>
              <a:buClrTx/>
              <a:buFont typeface="Wingdings" pitchFamily="2" charset="2"/>
              <a:buChar char="Ø"/>
            </a:pPr>
            <a:r>
              <a:rPr lang="en-US" sz="7400" cap="none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To provide the professional courses with affordable fee to citizens.  </a:t>
            </a:r>
            <a:endParaRPr lang="en-IN" sz="7400" cap="none" dirty="0" smtClean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lvl="0" algn="l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</a:pPr>
            <a:endParaRPr lang="en-US" sz="7400" cap="none" dirty="0" smtClean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21A51B88-C5F3-4BF7-9ED0-7CDC5A93B83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52536" y="0"/>
            <a:ext cx="2232251" cy="6480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C55605AE-65E6-49C3-8F6E-0E35DF8D916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65996" y="0"/>
            <a:ext cx="1778004" cy="5040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71600" y="3789040"/>
            <a:ext cx="7467600" cy="92948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defTabSz="457200">
              <a:spcBef>
                <a:spcPct val="20000"/>
              </a:spcBef>
              <a:defRPr/>
            </a:pPr>
            <a:endParaRPr lang="en-IN" sz="1600" b="1" dirty="0">
              <a:solidFill>
                <a:prstClr val="black"/>
              </a:solidFill>
              <a:latin typeface="Cambria" pitchFamily="18" charset="0"/>
              <a:cs typeface="Arial" pitchFamily="34" charset="0"/>
            </a:endParaRPr>
          </a:p>
          <a:p>
            <a:pPr marL="342900" indent="-342900" defTabSz="457200">
              <a:spcBef>
                <a:spcPct val="20000"/>
              </a:spcBef>
              <a:defRPr/>
            </a:pPr>
            <a:endParaRPr lang="en-IN" sz="1600" dirty="0">
              <a:solidFill>
                <a:prstClr val="black"/>
              </a:solidFill>
              <a:latin typeface="Cambria" pitchFamily="18" charset="0"/>
              <a:cs typeface="Arial" charset="0"/>
            </a:endParaRPr>
          </a:p>
        </p:txBody>
      </p:sp>
      <p:sp>
        <p:nvSpPr>
          <p:cNvPr id="10243" name="Rectangle 1"/>
          <p:cNvSpPr>
            <a:spLocks noChangeArrowheads="1"/>
          </p:cNvSpPr>
          <p:nvPr/>
        </p:nvSpPr>
        <p:spPr bwMode="auto">
          <a:xfrm>
            <a:off x="251520" y="656398"/>
            <a:ext cx="8686800" cy="5478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6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prstClr val="black"/>
                </a:solidFill>
                <a:latin typeface="Calibri"/>
              </a:rPr>
              <a:t>Features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IN" sz="2800" b="1" dirty="0">
              <a:solidFill>
                <a:prstClr val="black"/>
              </a:solidFill>
              <a:latin typeface="Calibri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e-learning</a:t>
            </a:r>
            <a:endParaRPr lang="en-IN" sz="24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Daily online lectures by Expert Faculty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Regular Online Faculty Chat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Online Assignments &amp; On Demand Exam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Exams across 365 days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IN" sz="24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Exams at convenient time &amp; location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600" dirty="0">
              <a:solidFill>
                <a:prstClr val="black"/>
              </a:solidFill>
              <a:cs typeface="Arial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r>
              <a:rPr lang="en-US" sz="1200" b="1" dirty="0">
                <a:solidFill>
                  <a:prstClr val="black"/>
                </a:solidFill>
                <a:latin typeface="Cambria" pitchFamily="18" charset="0"/>
                <a:cs typeface="Calibri" pitchFamily="34" charset="0"/>
              </a:rPr>
              <a:t>	</a:t>
            </a:r>
            <a:endParaRPr lang="en-US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400" b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21A51B88-C5F3-4BF7-9ED0-7CDC5A93B83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252536" y="0"/>
            <a:ext cx="2232251" cy="64807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C55605AE-65E6-49C3-8F6E-0E35DF8D9161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65996" y="0"/>
            <a:ext cx="1778004" cy="50405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71600" y="4077072"/>
            <a:ext cx="7467600" cy="92948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indent="-342900" defTabSz="457200">
              <a:spcBef>
                <a:spcPct val="20000"/>
              </a:spcBef>
              <a:defRPr/>
            </a:pPr>
            <a:endParaRPr lang="en-IN" sz="1600" b="1" dirty="0">
              <a:solidFill>
                <a:prstClr val="black"/>
              </a:solidFill>
              <a:latin typeface="Cambria" pitchFamily="18" charset="0"/>
              <a:cs typeface="Arial" pitchFamily="34" charset="0"/>
            </a:endParaRPr>
          </a:p>
          <a:p>
            <a:pPr marL="342900" indent="-342900" defTabSz="457200">
              <a:spcBef>
                <a:spcPct val="20000"/>
              </a:spcBef>
              <a:defRPr/>
            </a:pPr>
            <a:endParaRPr lang="en-IN" sz="1600" dirty="0">
              <a:solidFill>
                <a:prstClr val="black"/>
              </a:solidFill>
              <a:latin typeface="Cambria" pitchFamily="18" charset="0"/>
              <a:cs typeface="Arial" charset="0"/>
            </a:endParaRPr>
          </a:p>
        </p:txBody>
      </p:sp>
      <p:sp>
        <p:nvSpPr>
          <p:cNvPr id="10243" name="Rectangle 1"/>
          <p:cNvSpPr>
            <a:spLocks noChangeArrowheads="1"/>
          </p:cNvSpPr>
          <p:nvPr/>
        </p:nvSpPr>
        <p:spPr bwMode="auto">
          <a:xfrm>
            <a:off x="251520" y="2530644"/>
            <a:ext cx="86868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IN" sz="2800" b="1" dirty="0">
              <a:solidFill>
                <a:prstClr val="black"/>
              </a:solidFill>
              <a:latin typeface="Calibri"/>
            </a:endParaRPr>
          </a:p>
          <a:p>
            <a:pPr>
              <a:buFont typeface="Wingdings" pitchFamily="2" charset="2"/>
              <a:buChar char="Ø"/>
            </a:pPr>
            <a:endParaRPr lang="en-IN" sz="16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600" dirty="0">
              <a:solidFill>
                <a:prstClr val="black"/>
              </a:solidFill>
              <a:cs typeface="Arial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r>
              <a:rPr lang="en-US" sz="1200" b="1" dirty="0">
                <a:solidFill>
                  <a:prstClr val="black"/>
                </a:solidFill>
                <a:latin typeface="Cambria" pitchFamily="18" charset="0"/>
                <a:cs typeface="Calibri" pitchFamily="34" charset="0"/>
              </a:rPr>
              <a:t>	</a:t>
            </a:r>
            <a:endParaRPr lang="en-US" sz="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169988" algn="l"/>
              </a:tabLst>
            </a:pPr>
            <a:endParaRPr lang="en-US" sz="1400" b="1" dirty="0">
              <a:solidFill>
                <a:prstClr val="black"/>
              </a:solidFill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907598"/>
            <a:ext cx="4104456" cy="5733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2267744" y="332656"/>
            <a:ext cx="47626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000" b="1" dirty="0" smtClean="0">
                <a:latin typeface="Calibri" pitchFamily="34" charset="0"/>
                <a:cs typeface="Calibri" pitchFamily="34" charset="0"/>
              </a:rPr>
              <a:t>Sample certificate for Autonomous courses</a:t>
            </a:r>
            <a:endParaRPr lang="en-IN" sz="20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21A51B88-C5F3-4BF7-9ED0-7CDC5A93B838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252536" y="0"/>
            <a:ext cx="2232251" cy="64807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C55605AE-65E6-49C3-8F6E-0E35DF8D9161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65996" y="0"/>
            <a:ext cx="1778004" cy="50405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1413</TotalTime>
  <Words>131</Words>
  <Application>Microsoft Office PowerPoint</Application>
  <PresentationFormat>On-screen Show (4:3)</PresentationFormat>
  <Paragraphs>38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Objectives 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cscspv099</dc:creator>
  <cp:lastModifiedBy>cscspv099</cp:lastModifiedBy>
  <cp:revision>38</cp:revision>
  <dcterms:created xsi:type="dcterms:W3CDTF">2020-03-24T14:09:31Z</dcterms:created>
  <dcterms:modified xsi:type="dcterms:W3CDTF">2020-03-27T12:24:50Z</dcterms:modified>
</cp:coreProperties>
</file>