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3CC32C-104D-486B-B312-CC96B454D341}" type="datetimeFigureOut">
              <a:rPr lang="en-IN" smtClean="0"/>
              <a:pPr/>
              <a:t>28-12-2020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F960C-0864-412E-BDF2-73FECCFA8AD5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EDA816-DFD2-4410-9EB6-9E4D8ADBB8AE}" type="slidenum">
              <a:rPr lang="en-IN">
                <a:solidFill>
                  <a:prstClr val="black"/>
                </a:solidFill>
              </a:rPr>
              <a:pPr/>
              <a:t>1</a:t>
            </a:fld>
            <a:endParaRPr lang="en-IN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12/28/2020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12/28/2020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12/28/2020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12/28/2020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12/28/2020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12/28/2020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12/28/2020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12/28/2020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12/28/2020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12/28/2020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12/28/2020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 defTabSz="457200"/>
              <a:t>12/28/2020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6D22F896-40B5-4ADD-8801-0D06FADFA095}" type="slidenum">
              <a:rPr lang="en-US" smtClean="0">
                <a:solidFill>
                  <a:prstClr val="black"/>
                </a:solidFill>
              </a:rPr>
              <a:pPr defTabSz="457200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71600" y="4077072"/>
            <a:ext cx="7467600" cy="929485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342900" indent="-342900" defTabSz="457200">
              <a:spcBef>
                <a:spcPct val="20000"/>
              </a:spcBef>
              <a:defRPr/>
            </a:pPr>
            <a:endParaRPr lang="en-IN" sz="1600" b="1" dirty="0">
              <a:solidFill>
                <a:prstClr val="black"/>
              </a:solidFill>
              <a:latin typeface="Cambria" pitchFamily="18" charset="0"/>
              <a:cs typeface="Arial" pitchFamily="34" charset="0"/>
            </a:endParaRPr>
          </a:p>
          <a:p>
            <a:pPr marL="342900" indent="-342900" defTabSz="457200">
              <a:spcBef>
                <a:spcPct val="20000"/>
              </a:spcBef>
              <a:defRPr/>
            </a:pPr>
            <a:endParaRPr lang="en-IN" sz="1600" dirty="0">
              <a:solidFill>
                <a:prstClr val="black"/>
              </a:solidFill>
              <a:latin typeface="Cambria" pitchFamily="18" charset="0"/>
              <a:cs typeface="Arial" charset="0"/>
            </a:endParaRPr>
          </a:p>
        </p:txBody>
      </p:sp>
      <p:sp>
        <p:nvSpPr>
          <p:cNvPr id="10243" name="Rectangle 1"/>
          <p:cNvSpPr>
            <a:spLocks noChangeArrowheads="1"/>
          </p:cNvSpPr>
          <p:nvPr/>
        </p:nvSpPr>
        <p:spPr bwMode="auto">
          <a:xfrm>
            <a:off x="683568" y="1761205"/>
            <a:ext cx="8254752" cy="3200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endParaRPr lang="en-US" sz="16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endParaRPr lang="en-US" sz="2400" dirty="0" smtClean="0"/>
          </a:p>
          <a:p>
            <a:endParaRPr lang="en-US" sz="2400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endParaRPr lang="en-IN" sz="2400" dirty="0">
              <a:solidFill>
                <a:prstClr val="black"/>
              </a:solidFill>
            </a:endParaRP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endParaRPr lang="en-US" sz="1600" dirty="0">
              <a:solidFill>
                <a:prstClr val="black"/>
              </a:solidFill>
              <a:cs typeface="Arial" pitchFamily="34" charset="0"/>
            </a:endParaRP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r>
              <a:rPr lang="en-US" sz="1200" b="1" dirty="0">
                <a:solidFill>
                  <a:prstClr val="black"/>
                </a:solidFill>
                <a:latin typeface="Cambria" pitchFamily="18" charset="0"/>
                <a:cs typeface="Calibri" pitchFamily="34" charset="0"/>
              </a:rPr>
              <a:t>	</a:t>
            </a:r>
            <a:endParaRPr lang="en-US" sz="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endParaRPr lang="en-US" sz="1400" b="1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10244" name="Rectangle 5"/>
          <p:cNvSpPr>
            <a:spLocks noChangeArrowheads="1"/>
          </p:cNvSpPr>
          <p:nvPr/>
        </p:nvSpPr>
        <p:spPr bwMode="auto">
          <a:xfrm>
            <a:off x="2699792" y="332656"/>
            <a:ext cx="315304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prstClr val="black"/>
                </a:solidFill>
                <a:latin typeface="Calibri"/>
              </a:rPr>
              <a:t>Overview of </a:t>
            </a:r>
            <a:r>
              <a:rPr lang="en-US" sz="2800" b="1" dirty="0" smtClean="0">
                <a:solidFill>
                  <a:prstClr val="black"/>
                </a:solidFill>
                <a:latin typeface="Calibri"/>
              </a:rPr>
              <a:t>Service</a:t>
            </a: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IN" sz="3200" b="1" dirty="0">
              <a:solidFill>
                <a:prstClr val="black"/>
              </a:solidFill>
              <a:latin typeface="Cambria" pitchFamily="18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347864" y="6488668"/>
            <a:ext cx="34387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1" dirty="0" smtClean="0"/>
              <a:t>“Version </a:t>
            </a:r>
            <a:r>
              <a:rPr lang="en-IN" b="1" dirty="0" smtClean="0"/>
              <a:t>date:28 </a:t>
            </a:r>
            <a:r>
              <a:rPr lang="en-IN" b="1" dirty="0" smtClean="0"/>
              <a:t>December 2020"</a:t>
            </a:r>
            <a:endParaRPr lang="en-IN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39944" y="0"/>
            <a:ext cx="504056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292373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683568" y="1412776"/>
            <a:ext cx="7632848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Calibri" pitchFamily="34" charset="0"/>
              </a:rPr>
              <a:t>National Institute of Electronics and Information Technology (NIELIT) is an autonomous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Calibri" pitchFamily="34" charset="0"/>
              </a:rPr>
              <a:t>scientific society that provides higher and professional education through non-formal sector. CSCs can provide Facilitation Center for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ACC, BCC, CCC, CCC+ and ECC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Calibri" pitchFamily="34" charset="0"/>
              </a:rPr>
              <a:t>offered by NIELIT.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1439</TotalTime>
  <Words>55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cscspv099</dc:creator>
  <cp:lastModifiedBy>cscspv099</cp:lastModifiedBy>
  <cp:revision>40</cp:revision>
  <dcterms:created xsi:type="dcterms:W3CDTF">2020-03-24T14:09:31Z</dcterms:created>
  <dcterms:modified xsi:type="dcterms:W3CDTF">2020-12-28T07:36:07Z</dcterms:modified>
</cp:coreProperties>
</file>