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A0239-077E-4965-8AF4-38AD6F01EE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z="4800" dirty="0"/>
              <a:t>CSC Rural Entrepreneurship Internship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C8C598-C081-4C79-855F-042CBF875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039" y="771854"/>
            <a:ext cx="3082291" cy="16438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D84F7EB-2A37-40AD-86E4-C4C4D44879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9605" y="907367"/>
            <a:ext cx="5646755" cy="164388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64D2434-6F83-4327-9AEB-125A1632313C}"/>
              </a:ext>
            </a:extLst>
          </p:cNvPr>
          <p:cNvSpPr txBox="1"/>
          <p:nvPr/>
        </p:nvSpPr>
        <p:spPr>
          <a:xfrm>
            <a:off x="9172136" y="3513219"/>
            <a:ext cx="3221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chemeClr val="bg1"/>
                </a:solidFill>
              </a:rPr>
              <a:t>@ CSC Academy</a:t>
            </a:r>
          </a:p>
        </p:txBody>
      </p:sp>
    </p:spTree>
    <p:extLst>
      <p:ext uri="{BB962C8B-B14F-4D97-AF65-F5344CB8AC3E}">
        <p14:creationId xmlns:p14="http://schemas.microsoft.com/office/powerpoint/2010/main" val="3295190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46FD1-2573-43D7-9459-0E07EBE0C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Structure of Internship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0100-15D4-455A-B7C3-4E78A64B8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224332"/>
            <a:ext cx="9613861" cy="4204604"/>
          </a:xfrm>
        </p:spPr>
        <p:txBody>
          <a:bodyPr>
            <a:normAutofit/>
          </a:bodyPr>
          <a:lstStyle/>
          <a:p>
            <a:r>
              <a:rPr lang="en-IN" sz="2800" dirty="0"/>
              <a:t>2 weeks attachment with one of the Rural CSC Academy centre</a:t>
            </a:r>
          </a:p>
          <a:p>
            <a:r>
              <a:rPr lang="en-IN" sz="2800" dirty="0"/>
              <a:t>Prepare a report for the Institute and CSC Academy</a:t>
            </a:r>
          </a:p>
          <a:p>
            <a:r>
              <a:rPr lang="en-IN" sz="2800" dirty="0"/>
              <a:t>Gets a Certification from CSC Academy on successful completion</a:t>
            </a:r>
          </a:p>
          <a:p>
            <a:endParaRPr lang="en-IN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298087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46FD1-2573-43D7-9459-0E07EBE0C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What does a Intern do during 2 weeks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0100-15D4-455A-B7C3-4E78A64B8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111790"/>
            <a:ext cx="9613861" cy="4204604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en-IN" sz="2800" dirty="0"/>
              <a:t>Intern gets a holistic understanding of the VLE eco-system</a:t>
            </a:r>
          </a:p>
          <a:p>
            <a:pPr>
              <a:lnSpc>
                <a:spcPct val="100000"/>
              </a:lnSpc>
            </a:pPr>
            <a:r>
              <a:rPr lang="en-IN" sz="2800" dirty="0"/>
              <a:t>Hands-on working with the VLE at CSC Academy centre</a:t>
            </a:r>
          </a:p>
          <a:p>
            <a:pPr>
              <a:lnSpc>
                <a:spcPct val="100000"/>
              </a:lnSpc>
            </a:pPr>
            <a:r>
              <a:rPr lang="en-IN" sz="2800" dirty="0"/>
              <a:t>Understand the education and skill needs of the rural area</a:t>
            </a:r>
          </a:p>
          <a:p>
            <a:pPr>
              <a:lnSpc>
                <a:spcPct val="100000"/>
              </a:lnSpc>
            </a:pPr>
            <a:r>
              <a:rPr lang="en-IN" sz="2800" dirty="0"/>
              <a:t>Understand the Industry eco-system to link candidates</a:t>
            </a:r>
          </a:p>
          <a:p>
            <a:pPr>
              <a:lnSpc>
                <a:spcPct val="100000"/>
              </a:lnSpc>
            </a:pPr>
            <a:r>
              <a:rPr lang="en-IN" sz="2800" dirty="0"/>
              <a:t>Participate in specific camps during the period of attachment</a:t>
            </a:r>
          </a:p>
          <a:p>
            <a:pPr>
              <a:lnSpc>
                <a:spcPct val="100000"/>
              </a:lnSpc>
            </a:pPr>
            <a:r>
              <a:rPr lang="en-IN" sz="2800" dirty="0"/>
              <a:t>Does a CSC Services assessment for the area</a:t>
            </a:r>
          </a:p>
          <a:p>
            <a:pPr>
              <a:lnSpc>
                <a:spcPct val="100000"/>
              </a:lnSpc>
            </a:pPr>
            <a:r>
              <a:rPr lang="en-IN" sz="2800" dirty="0"/>
              <a:t>Explore new areas for the CSC platform</a:t>
            </a:r>
          </a:p>
          <a:p>
            <a:pPr marL="0" indent="0">
              <a:lnSpc>
                <a:spcPct val="100000"/>
              </a:lnSpc>
              <a:buNone/>
            </a:pPr>
            <a:endParaRPr lang="en-IN" sz="2800" dirty="0"/>
          </a:p>
          <a:p>
            <a:pPr>
              <a:lnSpc>
                <a:spcPct val="100000"/>
              </a:lnSpc>
            </a:pP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75229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46FD1-2573-43D7-9459-0E07EBE0C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Student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0100-15D4-455A-B7C3-4E78A64B8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0" y="2224332"/>
            <a:ext cx="9613861" cy="4204604"/>
          </a:xfrm>
        </p:spPr>
        <p:txBody>
          <a:bodyPr>
            <a:normAutofit/>
          </a:bodyPr>
          <a:lstStyle/>
          <a:p>
            <a:r>
              <a:rPr lang="en-IN" sz="2800" dirty="0"/>
              <a:t>CSC Academy Certificate on successful completion</a:t>
            </a:r>
          </a:p>
          <a:p>
            <a:r>
              <a:rPr lang="en-IN" sz="2800" dirty="0"/>
              <a:t>Social entrepreneurship experience at grassroot level</a:t>
            </a:r>
          </a:p>
          <a:p>
            <a:r>
              <a:rPr lang="en-IN" sz="2800" dirty="0"/>
              <a:t>Experience of Rural Digital India eco-system </a:t>
            </a:r>
          </a:p>
          <a:p>
            <a:r>
              <a:rPr lang="en-IN" sz="2800" dirty="0"/>
              <a:t>Opportunity to interact with Rural citizens</a:t>
            </a:r>
          </a:p>
          <a:p>
            <a:r>
              <a:rPr lang="en-IN" sz="2800" dirty="0"/>
              <a:t>Opportunity to present your innovative ideas for CSC</a:t>
            </a:r>
          </a:p>
          <a:p>
            <a:endParaRPr lang="en-IN" sz="2800" dirty="0"/>
          </a:p>
          <a:p>
            <a:endParaRPr lang="en-IN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34474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{B818A6BE-FB7B-49F9-BF57-1F0EB1ED4B91}tf04033917</Template>
  <TotalTime>240</TotalTime>
  <Words>140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Berlin</vt:lpstr>
      <vt:lpstr>CSC Rural Entrepreneurship Internship </vt:lpstr>
      <vt:lpstr>Structure of Internship</vt:lpstr>
      <vt:lpstr>What does a Intern do during 2 weeks</vt:lpstr>
      <vt:lpstr>Student Benefits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Social Entrepreneurship Internship</dc:title>
  <dc:creator>Dr Piyush Gupta</dc:creator>
  <cp:lastModifiedBy>Dr Piyush Gupta</cp:lastModifiedBy>
  <cp:revision>5</cp:revision>
  <dcterms:created xsi:type="dcterms:W3CDTF">2020-01-31T08:57:39Z</dcterms:created>
  <dcterms:modified xsi:type="dcterms:W3CDTF">2020-01-31T12:58:06Z</dcterms:modified>
</cp:coreProperties>
</file>