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31-12-2020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1603251"/>
            <a:ext cx="8254752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IN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741447" y="332656"/>
            <a:ext cx="31530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66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</a:t>
            </a:r>
            <a:r>
              <a:rPr lang="en-IN" b="1" dirty="0" smtClean="0"/>
              <a:t>date: 31</a:t>
            </a:r>
            <a:r>
              <a:rPr lang="en-IN" b="1" baseline="30000" dirty="0" smtClean="0"/>
              <a:t>st</a:t>
            </a:r>
            <a:r>
              <a:rPr lang="en-IN" b="1" dirty="0" smtClean="0"/>
              <a:t> December </a:t>
            </a:r>
            <a:r>
              <a:rPr lang="en-IN" b="1" dirty="0" smtClean="0"/>
              <a:t>2020"</a:t>
            </a:r>
            <a:endParaRPr lang="en-IN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1627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99592" y="1628800"/>
            <a:ext cx="698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CSC SPV has launched </a:t>
            </a:r>
            <a:r>
              <a:rPr lang="en-US" sz="2400" dirty="0" smtClean="0"/>
              <a:t>a program, </a:t>
            </a:r>
            <a:r>
              <a:rPr lang="en-US" sz="2400" b="1" dirty="0" smtClean="0"/>
              <a:t>“Basic Computer Course (BCC)”</a:t>
            </a:r>
            <a:r>
              <a:rPr lang="en-US" sz="2400" dirty="0" smtClean="0"/>
              <a:t>. The </a:t>
            </a:r>
            <a:r>
              <a:rPr lang="en-US" sz="2400" dirty="0" smtClean="0"/>
              <a:t>program </a:t>
            </a:r>
            <a:r>
              <a:rPr lang="en-US" sz="2400" dirty="0" smtClean="0"/>
              <a:t>offers basic computer training to equip a person to use computers in day-to-day life for professional and personal use. </a:t>
            </a:r>
            <a:endParaRPr lang="en-IN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48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40</cp:revision>
  <dcterms:created xsi:type="dcterms:W3CDTF">2020-03-24T14:09:31Z</dcterms:created>
  <dcterms:modified xsi:type="dcterms:W3CDTF">2020-12-31T08:14:13Z</dcterms:modified>
</cp:coreProperties>
</file>