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CC32C-104D-486B-B312-CC96B454D341}" type="datetimeFigureOut">
              <a:rPr lang="en-IN" smtClean="0"/>
              <a:pPr/>
              <a:t>31-12-2020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F960C-0864-412E-BDF2-73FECCFA8AD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A816-DFD2-4410-9EB6-9E4D8ADBB8AE}" type="slidenum">
              <a:rPr lang="en-IN">
                <a:solidFill>
                  <a:prstClr val="black"/>
                </a:solidFill>
              </a:rPr>
              <a:pPr/>
              <a:t>1</a:t>
            </a:fld>
            <a:endParaRPr lang="en-I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 defTabSz="457200"/>
              <a:t>12/31/2020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4077072"/>
            <a:ext cx="7467600" cy="92948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683568" y="1603251"/>
            <a:ext cx="8254752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IN" sz="24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endParaRPr lang="en-IN" sz="24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en-US" sz="1200" b="1" dirty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	</a:t>
            </a: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741447" y="332656"/>
            <a:ext cx="31530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Overview of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Service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IN" sz="32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7864" y="6488668"/>
            <a:ext cx="3660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“Version </a:t>
            </a:r>
            <a:r>
              <a:rPr lang="en-IN" b="1" dirty="0" smtClean="0"/>
              <a:t>date: 31</a:t>
            </a:r>
            <a:r>
              <a:rPr lang="en-IN" b="1" baseline="30000" dirty="0" smtClean="0"/>
              <a:t>st</a:t>
            </a:r>
            <a:r>
              <a:rPr lang="en-IN" b="1" dirty="0" smtClean="0"/>
              <a:t> December </a:t>
            </a:r>
            <a:r>
              <a:rPr lang="en-IN" b="1" dirty="0" smtClean="0"/>
              <a:t>2020"</a:t>
            </a:r>
            <a:endParaRPr lang="en-IN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1627" y="0"/>
            <a:ext cx="129237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899592" y="1628800"/>
            <a:ext cx="6984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CSC SPV has launched </a:t>
            </a:r>
            <a:r>
              <a:rPr lang="en-US" sz="2400" dirty="0" smtClean="0"/>
              <a:t>a program, </a:t>
            </a:r>
            <a:r>
              <a:rPr lang="en-US" sz="2400" b="1" dirty="0" smtClean="0"/>
              <a:t>“Basic Computer Course (BCC)”</a:t>
            </a:r>
            <a:r>
              <a:rPr lang="en-US" sz="2400" dirty="0" smtClean="0"/>
              <a:t>. The </a:t>
            </a:r>
            <a:r>
              <a:rPr lang="en-US" sz="2400" dirty="0" smtClean="0"/>
              <a:t>program </a:t>
            </a:r>
            <a:r>
              <a:rPr lang="en-US" sz="2400" dirty="0" smtClean="0"/>
              <a:t>offers basic computer training to equip a person to use computers in day-to-day life for professional and personal use. </a:t>
            </a:r>
            <a:endParaRPr lang="en-IN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</TotalTime>
  <Words>48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cscspv099</dc:creator>
  <cp:lastModifiedBy>cscspv099</cp:lastModifiedBy>
  <cp:revision>40</cp:revision>
  <dcterms:created xsi:type="dcterms:W3CDTF">2020-03-24T14:09:31Z</dcterms:created>
  <dcterms:modified xsi:type="dcterms:W3CDTF">2020-12-31T08:14:13Z</dcterms:modified>
</cp:coreProperties>
</file>